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06" autoAdjust="0"/>
    <p:restoredTop sz="73000" autoAdjust="0"/>
  </p:normalViewPr>
  <p:slideViewPr>
    <p:cSldViewPr>
      <p:cViewPr>
        <p:scale>
          <a:sx n="60" d="100"/>
          <a:sy n="60" d="100"/>
        </p:scale>
        <p:origin x="-141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37B1-6B59-44A7-BEF7-F55BE1000DB6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B0EEE-9484-4189-BF81-26CDBB78026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0EEE-9484-4189-BF81-26CDBB780264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755D-1FFA-47D5-B077-D361A98391DA}" type="datetimeFigureOut">
              <a:rPr lang="pl-PL" smtClean="0"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D79C-D41F-450A-B45B-FAF4C85A5FF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4857760"/>
            <a:ext cx="9144000" cy="171451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4572032" cy="1249690"/>
          </a:xfrm>
          <a:prstGeom prst="rect">
            <a:avLst/>
          </a:prstGeom>
          <a:noFill/>
        </p:spPr>
      </p:pic>
      <p:pic>
        <p:nvPicPr>
          <p:cNvPr id="1028" name="Picture 4" descr="http://www.cosatto.com/Content/images/explore/ourmission/our-mission-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2616132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commons/thumb/e/e9/Flag_of_Poland_%28normative%29.svg/250px-Flag_of_Poland_%28normative%29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143512"/>
            <a:ext cx="1714512" cy="106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www.bananababy.com.au/images/yoyo-seat-pad-r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600575" cy="4076701"/>
          </a:xfrm>
          <a:prstGeom prst="rect">
            <a:avLst/>
          </a:prstGeom>
          <a:noFill/>
        </p:spPr>
      </p:pic>
      <p:pic>
        <p:nvPicPr>
          <p:cNvPr id="24588" name="Picture 12" descr="http://babynet.pl/images/1404059755_babyzen-YoY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00108"/>
            <a:ext cx="2786082" cy="2786083"/>
          </a:xfrm>
          <a:prstGeom prst="rect">
            <a:avLst/>
          </a:prstGeom>
          <a:noFill/>
        </p:spPr>
      </p:pic>
      <p:pic>
        <p:nvPicPr>
          <p:cNvPr id="24584" name="Picture 8" descr="https://encrypted-tbn3.gstatic.com/images?q=tbn:ANd9GcQh8g561czYDJ2MRS8CSxz2xaItfPnez9xxZVLPi4PGImuFqfOOfEFP7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85794"/>
            <a:ext cx="2500330" cy="1184368"/>
          </a:xfrm>
          <a:prstGeom prst="rect">
            <a:avLst/>
          </a:prstGeom>
          <a:noFill/>
        </p:spPr>
      </p:pic>
      <p:pic>
        <p:nvPicPr>
          <p:cNvPr id="8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786578" y="564357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1500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maclaren.com.pl/22737-thickbox_default/maclaren-quest-orla-kiely-w%C3%B3zek-spacerow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4" name="Picture 4" descr="http://static.zabawkowicz.pl/_files/27/31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991350" cy="3495675"/>
          </a:xfrm>
          <a:prstGeom prst="rect">
            <a:avLst/>
          </a:prstGeom>
          <a:noFill/>
        </p:spPr>
      </p:pic>
      <p:pic>
        <p:nvPicPr>
          <p:cNvPr id="25606" name="Picture 6" descr="http://www.fotelik24.pl/media/wysiwyg/Marki/Maclaren/logo_macla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00504"/>
            <a:ext cx="2786082" cy="1332724"/>
          </a:xfrm>
          <a:prstGeom prst="rect">
            <a:avLst/>
          </a:prstGeom>
          <a:noFill/>
        </p:spPr>
      </p:pic>
      <p:pic>
        <p:nvPicPr>
          <p:cNvPr id="5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786578" y="564357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1600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otelik24.pl/media/wysiwyg/Marki/Maclaren/logo_macla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00504"/>
            <a:ext cx="2786082" cy="1332724"/>
          </a:xfrm>
          <a:prstGeom prst="rect">
            <a:avLst/>
          </a:prstGeom>
          <a:noFill/>
        </p:spPr>
      </p:pic>
      <p:pic>
        <p:nvPicPr>
          <p:cNvPr id="3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786578" y="564357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1200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pramworld.co.uk/media/catalog/product/cache/1/image/9df78eab33525d08d6e5fb8d27136e95/m/a/maclaren-twin-triumph-denim-indi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47610"/>
            <a:ext cx="3929090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ako.net.pl/514-thickbox_default/dalga-clas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643206" cy="2643206"/>
          </a:xfrm>
          <a:prstGeom prst="rect">
            <a:avLst/>
          </a:prstGeom>
          <a:noFill/>
        </p:spPr>
      </p:pic>
      <p:pic>
        <p:nvPicPr>
          <p:cNvPr id="26628" name="Picture 4" descr="http://tako.net.pl/515-thickbox_default/dalga-clas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286016" cy="228601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57224" y="500063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2000 zł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pic>
        <p:nvPicPr>
          <p:cNvPr id="26630" name="Picture 6" descr="http://tako.net.pl/335-thickbox_default/moonlight-hydrograf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2143140" cy="2445859"/>
          </a:xfrm>
          <a:prstGeom prst="rect">
            <a:avLst/>
          </a:prstGeom>
          <a:noFill/>
        </p:spPr>
      </p:pic>
      <p:pic>
        <p:nvPicPr>
          <p:cNvPr id="26632" name="Picture 8" descr="http://tako.net.pl/330-thickbox_default/moonlight-hydrografi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714620"/>
            <a:ext cx="1867766" cy="231136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571868" y="500063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2400 zł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26634" name="Picture 10" descr="http://tako.net.pl/513-thickbox_default/peaco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14290"/>
            <a:ext cx="2500330" cy="2500330"/>
          </a:xfrm>
          <a:prstGeom prst="rect">
            <a:avLst/>
          </a:prstGeom>
          <a:noFill/>
        </p:spPr>
      </p:pic>
      <p:pic>
        <p:nvPicPr>
          <p:cNvPr id="26636" name="Picture 12" descr="http://www.tomi.pl/images/watermarked/2/detailed/25/dd14c6a51438b24acca8fa533de0c92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928934"/>
            <a:ext cx="2058971" cy="2058971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500826" y="500063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3500 zł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26638" name="Picture 14" descr="http://www.bebemania.bg/language/bg/uploads/files/exhibitors__2/exhibitors__104de75d3865776ffe9ecac37946066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2428868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QQEhQUEhQVFhUVFxcWGBgVGBYUGBwYGhYYGBgWFxkYHCggGB8lHBQVIjEhJSkrLjAuGh80ODMtNygtLiwBCgoKDgwOFA8PFCwcFBwsLCssLCwsLCw3LCssLCwsLCwsLCssLTMsKywrLDcsLCwsOCw3LC4sKzcrKywrKysrK//AABEIANcA6wMBIgACEQEDEQH/xAAcAAABBAMBAAAAAAAAAAAAAAAABAUGBwIDCAH/xABJEAACAQIEAwYEAgcGAggHAAABAhEAAwQSITEFBkEHEyJRYXEyQoGRUqEUI2JygrHBM1OSstHwQ6IVJIOzwtLh8TQ1VGNzdJP/xAAWAQEBAQAAAAAAAAAAAAAAAAAAAQL/xAAaEQEBAQADAQAAAAAAAAAAAAAAARExQVEC/9oADAMBAAIRAxEAPwC8aKKKAooooCiiigKKKKAooooCiiigKKKKAooooCiiig1YnELbUu5AVRJJ6Com3ODuxFqzIG06n3IBEe1ae0riRRLdpTqxB+pJC/aHPuFPSscFhBatqoHQSfXrQKV5uur8dkR7lPzhgPrFPnC+NJfJWCriDlPUGSCp2Oitpvp5QTFrjEbT9DWnCXBmCklQT4WEqUaQZBGykgSNphuhkqw6Kgz8wX8O5RnVoMHvY06ASACSSPznXYOGE5xBjvLTLJgAEFj/AAtEbHrVxEpopuwnG7FwStxR+94P82/0pwVgdRqPSoPaKKKAooooCiiigKKKKAooooCiiigKKKKAqMcZ5+wOFYo97M43W2Dcg+RI8IPpM172kYy5Z4ffeySGhVLDdUZ1VyI2OUnXpv0qnuQeA4XiV17N29dtXIzWwuQBwPiHiB1Agx5SehoLPs9q3DWMG5cT961cP+QGpJwnmLC4v/4fEWrh/CrgsPdfiH1FVzj+xgR+oxRnyu2wZ/iQiP8ACahnGuzvHYXxNZNxV1z4cm6BHXKALg85y6UHRtFc+8uc8cQwgBFz9JtDQpeJf3AufGh6ayB5VbnKXO2H4iMqE27wEmzcgPA3ZOjr6jaRIE0EmooooK37QBmxuGB2zKP9/wCI07XRSDtJs5blm6PlZdfWW/8AKKWXbkgEbEA/eik11qSXWnpPtofsaUX3ApHfgKXdgtsGC0SS3REXdmPkPc1Qq4ioxFhLh0Ns925YCQFUsjknbaC2/lG9IbWHDgZFO4HhBJBlVUOgAHlO+pOkVv5c4p3ty5ZVcqvbOQSGbMviBd9mYwdvCNh5nddQELkMhVFyWhgdmXRkJM5o1UneNzSBrxNzL3mz5WbNkZQwYkkEgtv4vF6FoB1pXgcbcsS9pginMTozDMArDMgmZBIMNIA0Igyru2WbMB87zbOYOQFgrElw0ZZE5d9hBLNjIFKqFmAACCQMykEKJkHVttfmmqiw+XuLLi7C3VGUyyuszluISrrPUBgYPUQetOVVv2PYolcUPke/cuJ8UR4QYzb9N9dNasisgooooIvz5zK+Bt2lsIHxOJuCzZVvhzGJdtRIEqIkasuwkiPjkfiOK8WM4pcWfkw+ZVHp4Si/dT7mt/bDwq5csWMVa+PCXO8mJyqSp7yOuV7dsn0zHpUr5Y42mOw6Xk0J0dd8rj4l/qD1BB60ENfstYa2+JYtW8ySf8rKfzpHf4Nx7ADPh8UuNRd7b6XD9LpM/S4D5ValFBBeR+0e1j3OHvIcPihINt5AYr8QXNqrCJKNrG0wYnJNQHnnl3DYnE2LpRhftlSz2mKEgaoHK66FcwaQRAGxrTigbxHeZmPk5ZgPGY3MAyAR6DYirgsEX1JjMJ8pE/atlVe9saRrAB3B1jTU6/X102MueA4vfsqBn0EmLgkAaCSdCAD7Db1q4J7RUWtc2GAGs6nYqwykQdZ1AmDGpnfoYeeG8WW9Igqw6GPKdCN96yFeLwy3Ua3cUMjqVZTsVIgg/Q1zrzdyzd4RihkZghbPh7w0IgzlJ2zr16EaxrA6PpBxvg9nGWWs30Do33B6Mp+Vh0IoI12e88LxBBbuwmKVZZRoLgGneW/TzXdfUQTNK525j5cxHCsSqBmIkvh7y6MMp19FYZgCNjm8jFXJyRzSmPsLmZBiVWLtsEAggx3gWScjRI33iZFAcx8l4fGEuB3V/wDvrYAJ9Li/DdHo2vkRVP8AMvAr2AvL365CW/V3rRYIxGoKN8VtxvlOogwSBNdC0m4hgbeIttavIro4hlYSD/oeoI1BoIJybzy027ONYHPC2sRoAzdLd0DRWPRtm2MGM1iVQ/O3K93hZYCbuDuEhS2pQnZH/oevoalHZnzuTkwmKcsdFs3mJOYwP1Vwnduit82x1gsEg7S8Pmw2byn7gq/8kb70ycMxneYdTOqx+YkD84+lPHatxQ4XBBwgfNcyEEkaNau6yPYfeq+5M4mrWM15giKpZ26AKTJ/3vpRUpv31CG7cJW0ImNWZjoLdsdWJ+3WozxDiLXWzNAjRUGq21Pyj8RO7PuT6ACk+P4ucS63GUpbAPcWjpkQ/wDEfzuMN/wg5R8xZM16gd+XcV3eJssNs6g/Uwf51K8VKghde6z2hmJAjMUUDMROywc67iNta5TEZCGB2IP2M1ZGKuC5cPiZQpW5CsNc4DLO5gsxEGBA9qAVxmjRVzlZ1jTYqSo01GokHMpkwQGfmrFizZvXP2cqZpWWJAHhMEjVSZ0hTpAEujsQHgrkeHBtjuzqs7gw8Is5gRop0Ymq/wCdMb3923YSWyQGYgqWcnKgIIHmI8w/QyKokPZ/cGHGHIMQJdWgHxqGJlSQ0i4YzQQAJOwq4AZqp7GCWyLagqV7nDwA5gnusrjQCVzF3O2+21WNy7iu8sL+zKfRTC/lH1mnSHOiiioMbiBgQQCCIIOoIO4I61S/JHMi8Nxl+xdGSy91khiZtZXYIWJ3AVgpPkoJMCrqqN898vLjsK6+FbifrLTtAAdQfiJ+UiQfeegoH7FYlbSM7kKqiSTUVx3Mj3vDZBRfPTORqJAHwjT31HsYNwznY3MLaw16ZUrluSzTbA7tkfqXQ3E88ykHQ04Wj3cFvcknSSVUDcyC2sxG/QwbFOipPiJDZgJVhEk5pjMNzqNTOm/SvL9w6eA7qdR4QqqPEik+EAACB57aE1lhQ7qGGXMcr6iWG8EnMJHSftpNaXvqisuVlnJ4Z3GcAjMFA+KJJ8mk0V7ZtjOBEGQNywkNqDpoCJbNMkgUj4xxa1YWSSzyZQEMSxLEFjOUCI3GmgC7wm45zEuERQRNy6YUMSRAjO0fMJHtrG1Rq54rQaSS1xpJ1OiW49/iNVCq9zHfutoVQE6hQD9y0nQDpG1asHzDikxNnubjGbiLBOYOWYDKdySSdY2lfWkuGsFyQoJA3ygnfbb7+wNWD2e8pkXBi7yFQs9wriGlvivMDqJBgAgHc+Roix6KKKyK37VuXMTiHs38OhuhEe26LGYSwYOoPxAwQY1+HQ6xVvEuG4vh9y1ev27tgmWtXARIYHaVJytHytEhjpE101SHjXCbWMsvZvoHtuIIPTyYHoRuDQRTs357HEU7q/CYtFBZdhcX+9t+nmOh9CKnNc2cU5RxeBxgGFcXBbYNaxC3LalfIOSYzAbrBkHaDVv4Hm68tlBfsKcQAQ+R/wBVmGxDQcubTQ7aidpCW47BpfttbuqHRwVZTqCDXPnM/Av0PF3sPafPbQKwYmCmYBlQkCc4kRG8rtOlo3uc7pC5FtAk6yHeB5bqfPUDXyEVAeZOD4jFYi5ft5S1zIXUeGGVVXMoY7EKDEzLCPS4FXNXOFvHcJ7q4xGKttazAiBcPwF0O2oaSuhGuka1A+U3uYj/AKuv9kBmumCZAbMFBHmQBHln6SKWcXwN3B5hfTMHEjKfDMbEkfKTrFLOSL9sW3shQLpOf4pDAqCJiZgQMo2jaQTRUsDl8oWGSQIADoNSAcplTILEs22T0iscbw9LSFmW2wOxiNBCkqtormbxKcsknWNIrwlcsuq6qsnMGjM3iYsIlTIEwRA1EaVvw6pkfI1uMxOSFZZgKMuVpUmWBCsejeH5ZfmeBKuHw+ZQbQMk6Z3zZViZCt8WpGUxssxMnDkniL37Zt3C7XFVGD/GcmXLkKtowBt6CB8Ta6UrdTLLCAAvswUyxJdWlTAzsxifincAsIxybxC3azE3baBkyhbhykhTADEEFQe+YaTs0iATTJOBLOYOJrYs94twF2XIoyx4huVIMEDMCRMTA8WUzD+CYFiwJmXLLm0MSAt1zmmSiXTGh/WOvkaX8bVsTiQttw1pFBQqe8RMwNx9VkTmDkKD+GT4SafeH4bu0jw5pGQIEcpb1dVBmWE55Yas2bxGUqhVZCWxCr4UK2yp0EAEhpO6Llu5tToTPrIOSuIZbz2mLagAZhEssnTQSYDzvtuPhViu3c+Z8xiTCyqEMwV4LZQJBuByTE5SCDFa8BilsMj5lGQqZkHMFIUltZUaQQNPExOpCiotmitWGvC4iuuzKGE6GCJEjpW2sgrF1BBBAIOhB1BHkayooKd545PHD8tzDlu5uHI+cghLkzbJMRkb4DOxynUgUmtcw5bSXMpJt3EJUkr4kZ7mRjByyyFdRPi12q4eJ4BMTaezdGZLilWHoeo8iNwfMCqH5z4c+GxEOAEN20tyAwRWziLw3gG2T1MHU63CAVYDWAPCoEKDbAbUbpmUkAiSAemhg6zFNFzGI91srAd0MzKGggBRIKgHQKvxEe25lv41zQllguaWfL8JBZbYbxtPdwGIPwmQcogzNV7wnGXEviTnZnNl9fiztkOv70MD5gVQ5868NIFrEAkhlCOc2aHEwfQHXSY95JKThvHUUWUuAkB5eDEKX8Rn91RtUr43iVKhLpOS4j6hTO2VUt6AsN/MkqD51DuBhcJibV6/kJttPdxnY+UqSANY3MjyqjofkXg/6LhVBEPcJdp0PkgI6HKFkeZapFVaYjmHiVvCDHK2GewQrwXBOUkA6d0kGSRlzFgdPEdKn3BuIDE2LV4AqLiBoPSdx669etZQtooooI9zTzAcKAqIS5UtmKs6qoMfCurmdMoqIYji168AXYxMlX+GMyysQqyFzEDRvCNT1b+1sr+mW+8vXLBW2r2riqzoQHMqwU5pDLOmkMJ9I/axcgD/AKQwwGm7YlDuD+Etuo6/nrVgk+dZKhWVW0BBAIUaAkgeROhB+A9YFKE8MEyBlBjwzlzAbllJALqNBEGBEwYkMTaVgW4pb3krbtY26CZmd0E/Xb71qu8RwQkNext7WSFW1bQnQyTda4+sDfbSIgVdEwv3lEyQqsABm/VrOoGUsIExoR5QPKkLcaw4+K8shgp1zHNBIJCzuuo/9Kip5isIIs4G35TiLt3EDSDOQFFmQDt0FazzfigItMlhfw4e1asgexVc351NU58W4kLylFwWJuIZ8WR7aIc3xISsEkDQk6AgEbioAbb22722CjW2BMR4WBkQRIOonQmIpfxniN++sXb124PK5cdx/wAxNIsNjGtrDyV1IHr9ehgfagnPBeaXxFv48NaZYDG9cZSSZ8Sr3FzNqJOu++4rO9zIbOUZ8PiNfFk7y2o1IUa2UyiXJ8B6HYVXTaeNPh6r+H09qcsLeDqADHn7+f8ASgkzc0Pm8Coi6iD3lxoK5WWWMAMNCAo6xEmWDGi28BUVIkk2w0nTQeJoA0O3Un0jRctN8rfeI/LX/fWkl5wrkkzppHr5+XtQSzg3NQw9oWShdbaEJqAc5fXNIIy5M3QmTPzNWx+bywYG3IfNmDOpBzKUacltCZViN6h9h5pUopgeX5mZSSLNqWkklsUxJO5ab8GZPSkGJ5nvmSvdpAP9nbQHqdGILfn1pDdNLOWMH3+NwtvfPftAj9nvFL/8oag6a4Dgf0fD2bRJYpbVWYmSzR4mJPUtJ+tL6KKiCiiigKg3atwgXMKb4ibeUXFI1e0zQVBB0cF5VjIBkxMETmk3EsCmItPauiUcQRt6yCNiCAZ9KDlniCtaYhmVsz+C4BllTqrQNFBBXw9NtIpLhpW4GAjK6v8AxKQwA85IqwufOVhg72TU2LolC0EiIDAnzBM+zCoHw253WITPr3dwZhG4Bgn85HqKKmOC4YTlN052dc8EnbRsgYSW3AgACSdDFQzmTCd3i7oAIEiAY0GUfh0+2nlO9WXhOJ4a7rbuICr95B8PTxhhoQT44Go1mT1rvmnGC7i7zSIzZQfPKAsj7GtUbeFY6Ws2MS9w4ZbyuUBJXUwxA6GCfXU7TNdS2FUKAgAUABQsREaAR0iuSUfTXbzroLsp5mXGYUWmP67DgIwO5T5HHpAy+6+orInFFFFEVL29YQxhLvQG7bI9WCMuv/ZtVPEDyrobtf4b3/DbjASbLJeHsCVc/RHc/SuewKqskHpW62POsLdbFNUZihqBXhqDwitd22CIrZWJNA1mbTSPqOhHkacuDcN7+6BbuIikEkuYy5RLCPmIEmOoBrViLWYU3W7htsdJB0IOxFQOGJ7xCVeVI02KyJ3GbWDWKoNqf2QcRQ3AQMQi69O/VR18rogAydekyAjRasAjp9AdD5at/SqNOHtwZP8A70oJrCIMV6TQa7lSzsjwne8VsH+6W7cP0tsg/O4tRJ6s7sE4fmv4nEH5La2l/wC0bM/27pPvQXVRRRUQUUUUBRSLinFrGFTPiLtu0n4rjBBPkJ3PoKhPEu2Lh9qRb76+f/t2yg+90rp7TQSHnzgpxmEdEANxSrpPmD4gI6lcw+tc48VsMtxHynxAhgAZDJowI30GQ+zD1AsLifbhe17jCW0HQ3Xa591QL/mqLYXme7cvm+Bbt3rRQqbYIzMochnBYlvCWRoiUYjeKK18s4XCX7gt4iQ9wgJ4mCsdskLsxOxJg7bxNg4Ll6xYkW7eUanNPeHaJ8TEzqDAkae1VE11XdhqFJJSTqomQAR1Gmo8qsnlfnQOq2MWQHGi3SCRcMyMx+V532nSCNhqUSLu0KNoGB0yBiSSJBEFRG2gJ/KmHiOBbhz2+I4NADY/tragKtyw0d4BAgQRPpE7rrLLlqQ0GCZHhlQoyg5QRBGgPijoRI2KPG8SsWQTeuW1B6MZaDqdIkk+KVExJ32AT/hXELeJs271o5rdxQ6n0I6joRsR0INK6qfsQ42P1+CnwqTesA7hC0XF9ACUb3dqtisoScWwgv2Lto7XLb2z7MpX+tcoIZ18xXXVV3zB2S4bEO1yzcfDs2pUBXtT1IQwR7BgPICgo+3WzSrIudjmJB8OIssPMq6H7DN/OsB2PYokTfw4HUjvCftlE/cVVV5mFeFqsodjN7/6u1//ACY/+OmvGdk3EFcrbNi4s6PnKaftKVJHsJoIRNeVb2C7GreRe+xV3PAzd0qBZ6hc6sSPX8htWjmfsltWsLcuYW9fNy2rXIuBbucKrE21W2qkMSBB19taCp4pHjsNIkVsYXsO9l79o5bireRbmZVu2z1BQgwfQg7Gr75I4bwjiFgXrGEskiA9u6outbffKe8n3B6j7CDnvhNx1OZSdIPhJUyDIZSNQw6EeVKL6kmSxbNrmZiWYknedZjefImrt5t7KxeutfwbW7Rb4rTLktyABKFB4JyyRlMkkyKifEuy3GYe1cvTacKMzW7TO7kdSoKCSBrA1MaSYBIhGCwVy4wREa45GioC7HroF1NSjh/ZtxG8J7gWwdu9dE+6glh9RUctvlIZTBBDKwOoIIKsp6EEAgiui+ReYRxDCJdMd4PBdA0i4sSY6BgQwHkwqqrTA9jWJaO/xFm3592HvH/mCVZXJfKNrhdpktM7l2zO7xJIEAAAQANfXXc1IqKiCiiig8JqL3+0PhyPkOJWZiVW46T++qlT9619oV1nTD4VWKjFXSl1hoRYS2126B+8FC+zGo6vLWEv4S1eyWkt3LbvCKocKwVrTd58RIUEnNMltdqCs+1PioxfE7zC4Ht2+7S0VIZcndo5yxpqzMZH9KiLq/yhT9YP5xTrx/h/d+JDmUZSp2lGGZT6SDt01FNtm50ET7iik74e4Z3/AJ/nTpgsR3QvFmKG4tsqVXMSR8S/sqSNSfIeVLeAsFv2muhCmdc4cZgVnxAhZJJEgesajcKOO5Dcc2ltpYVVtoGZTcYKNWdJLFiSSTEbeVAgtsl9WZND86+TdLgjoesevUCW/wD6TKEpeWCProRIII3BBBBEggisrZyMHS2VI6jMB7EbRTlauWsQsMoJXUA7qTJIB6qSTp5md6DVY4uGCot1hsAudlAnwgRMAeIj2JqdcF7KcRdUXb92zh7R1JkXW31nKQg9859qguIw1m0wIAU5Z0BJ667elSbG8Os2LRGIv3Ll0KblvDWAbmUOodGu3DKWS+aSoBMGetULsQ9jhXE7TYC4LypY1fOHDOS4dWy6agJosAadRXQC1ypg8Z3t2bdspOVUthjcJYwPiIGZifQASB611Hw5XFq2LpDXAih2GgL5RmIHQEzUQpooooCiiigKKKKArF9jWVY3Nj7UEGwnKtjinBcDZvCCMLhzbuD47b9ykMv9R1H0Ipi1dxvLuPIOjr791ftT+YPnup+oroXkP/5bgP8A9TDf9ylY858p2OKWDavCGGtu4vx23/EvmNpXY/YgMuUOabHE7Au2TBEC5bMZ0b8Lem8NsfvT7XLtxMdy9jR8lwfCwBNq9bnXyzKdJGhUxsYNX5yTzlZ4pazJ4Lqx3tljLIfMfiU9Gj3AMigrXtg5fs4O9bu2vD+kl5tgaBlgs6nYAlxI8zI0mEXZnzKOH3mN8lcPdK23J2RxJVz5ASQ3owPy1Y/PvA7WLxfCheBZe/vKU+Vh+jve8XU+LDII2ILA76Q3tR5CFgHE4Zf1A/tEEkWjt3gH92fm/CddpKhc6tIkbGvapXsm57NgrgMY0LIWw7H4SdBaJPyn5fI+HaIuqgKKKKCH8+Qr4K+SAtrEhHJ2C37bWQx9O8a1PvSN8YSqrctZHe41nu9GzHvGtiCQMysFzSQNDT1zPw7vrNxGGZHUqy+YI1qr73FMTh3td9buXmwxY2rqMAzArli8hBBaPnHvvNFhD2l8FSzirGFtKiZ7aJlQQoL3mCkDpqx0p/Xsew1s5v0jESDIy9yI+9s5vfT2rDlPhF3HY/8ATcbAyEMluQSWX4J8gu/SWGwFWZibc0RWmL7Plgi3i7q+Re3Zf+SrpTFieQMYNExNh99WVrR+yq386tW9hzWg4c0FJ8U5IxalFdrVy45OVLed3gDVv7MeEep/rCG9wVsG7LfUhwAcrRpPX1kVcaYS3cuYxL5dc4s2QyEqwQpn8JGol2b3yjeqwx9xsbd/Srn9hdxCo9x9FVCIDM40QoDagnQmPYlP/J3LuHxNt8RiALndFgLIIymFDDvQNTPRZAPWQacOMYlMJwhmmb+IFtSw0LXb6d5dfTrBcjyyAClXITKovWgoGQrmHxHNBV1LHVgGUxPmaTK1rD5MLiFTwOotNdy5HtLItsrP4e8tghSu8Akb0EVPKX6PYt4i8CCLndskws5c6B4OxyFSAZ8a7V0TgL4uW7br8LorCdTBUESTvoapvmvi36UtvAWGS6xuh2KHOqKF0DMNAcxmNYAMxIm3uEBVtW0X4URUHsoAH8qBfRRRRBRRRQFFFacVi0tKWuOqKN2dgoH1OlBurw1Fcf2h4G0rMtxrwUMxOHR7ygKCSTcUd2NjuwqB8Y7cTqMJhD6PiGjX/wDHbmfo9BZHJTBMEls6DDG5hjP4cPce0rE+q21b61iOcsMArP3tq08Fb12zdt2SDsTdZcqA9C5Welc18W5yxl25ffvntG8czrYZ7SElEXVQ2ulsbzufM1JeXe1nGYZFt3Ml+2oC5bigHKBAUMsEbbsHoL45l5ew/E7Bs4hcynVWWAyNGj226H8jsQQYrnvi3ArvCcX3V1mDIwbD4kArKzoyxuQAQVmRr0iZBwbtUGHuzYwpt4c/Hhxe7xFPVrANte59VnIfwqdS7859qGAxuCeycNdd7iyguqmRX1AuZluZtNYK66RprARDhHOOMu4zCvfxTMExNvxNkCqrsbdwxARR3dxxMaAzXRdjF2rw8DpcBGuVlcR6xOlciYeBPiIHtMeWnWl9pnTLcGVtfC6EqwPpOubQ/aip32o8ijBt3tpf+rOYHXumP/DP7B+U/wAJ+WZd2Sc6tiFGDxLE3kWbTsZNy2vyknd1H1I11IY1XOC58xQttZuXTdtspVrWKBuAg7y5IefZhFNuCvtbuJcQlHtsLiHqIMgzsR0PQyZ0NB1JRUA7M+cb/EXvpfW3FpbbAqCD4y4g6x8tT+iMHSaZOIcu27hmNafqKBk4dwRbW1OTWqURRFAhbDUmxOHgaCnfLWJtg0FZcxXBbvC4yvkZRbu93/aKFLNavWx8zW2d5XqGMSQAfMRzFhrVq2Tdwl22Vdbtu0VBcnLGSzBIzeOVaAJ18xPsdwO1eHiB+kf6U02+Q8KrZxnzefgn75JoI92bcHfJev3lytiHzBfJZZp9JLmPQA9akvEOXrd5SrqGB3DAMPsaecHw5bQhSx9yD/SlWSgiHCuULdg+BFUeSgL/ACqU4WwEECt+WvaBNxHH28Pba7ecIiCSx+wHqSdABqTVM81dr152yYMd0hMB2Ae43splR+fvWvtg5lN7EHDrJtYfTKNc946HbynLG+jRvUPx/B7+EFpisXMQhYPoekhFBEKhUGD80SYAgAqXnviKtP6VeDdQx2/gYQN/KpBw3tXxzstu5dsWwdO9Ngu3u0XFUe4WBUK5hxwxOIe8qLbzi3KIMqq6Wkt3AggeHOjEe9N9FXPffFXJ73G4lgeiMmHH0NlFb/mpGnB7GbMbYdx89ybr/wCO4S351XXDuZMTYgLcLKPlueMR5A/EB6AitXF+NYnFA5rhC/3aDKn1jVv4poJ1xvmTCWle27d5KlGS3D6EQVJ+FdDsTPpVU373lr6n/SttzCgLJuLmjRFDNppuY8JAO0R5E1oukE+FY9/bUDUneaBJcMGtqPXlzCM3SPfwj84rbbwJG7f4R/U/6Gg8mtyM7QILCep2+v0G9bLSICNP6n/T8ql+H4MowIxyJcfKHDI4UoCGyd4eptpDEjWTAMBWoIZcXw6dTrOu2m4Hq3+9aV8Jw/eKyZvia2o6qSDmuMy9Qqw3TakJBMAbDTz0mdfvUx7MsA13H2wsxaAYCM2pdZZp0gLmZjt8KjVkBCZYvsTNzIbOMKIwUst22XKyJIQhhIknQ6+pqNdofCsHwtrODwqXHvrFy9ed5lWDAWgg8IOgaQBAC/FmMXpx/jKYSy9x7lpDByd8xVWeJC+EFj7KpPpXLnMvFHxuKvYl4DXW2WcsBQihcwkjKq7ifONqItXsN4lbW9iEuMFuXltC2D8/d98zhTsSAwMeh8jFz1z52SYJX4lZDMB3SPcAJALMq5Mqzr/xSxA/Dr0roGaDKiiigKKKKAooooCiiigKKKKArxjFe14aDmPhyHGcQtB/+LeLMfUkkH3DEGrq7TeFWbuCyPCkFVtwcpB6Zf3QMw/d6TVM8Xw7cM4lB8ItXSAx2ysPA59MrK30qR9pvNvfgQGUFSgWYYCFN0yOrOyW/YyIg0VXfEcQmeVBA+knU+IwSOvQ+3lWpHB2pXxTgeItW1vXbZVHy5ZicrZSGgax4l9QTtSP9D8KuxKszBFVQWZjMHKBvEj6kDcxQbMtZWDFbuKcKxODbJiLTDyMRI8x0YeopKjhtjP8/qOlBidSf9BWeU+cf78h/WlGGwmhY6Dz/oKkeH4LaslBi7htPcgrYtKHxBBEhnnw2RGvi1OulBFu6I/2R/MVpuEdauHC8hYW9ZDg37czBZ0YwCRLDJEaE6R71AebuVbmFYBiGVxNu6uiuPL9k6jTXfc70EVLAGpDjOb77rZt4cNZWzZNgBGMlWy52ciBmYoGkRB+9IrXAnCG49u4UWJyoxGsxBjXbeQBImJEqeHYnCMAC9wH8FpJcnyDAx9RBoGsAWQA5BMTkGpjTfyHv9Jq5OSME3BsHisXjQqswVu7QyVRRCW/LvGd4iSPg100jfLfA++u23NgYfD2mDpaOt25cGou4hjqYJkKevQDd17X8Wwwlm0D/aXczeotqdD/ABOp/hoIZxPF3eIXHxeNcqirm0BZbdtmhLdtZEljoBIzGWJgMaS3kstaVlslPHClnLsQqyxbQKD8AhQB4jvFSrDcuNi+H20+EPcF5mnQ5M1lLcblQgmNpI1ps4/w8DF2sHZJJVbaSwC+JxmuXIn4BGaekP0FBKeya62Fv2hcVe7x6uEaBmV7JfQnoCubT1X1q5qq61btd9wtcMAEOIZkhSsolpy7QddZEk71aNEe0UUUBRRRQFFFFAUUUUBRRRQFeNXteGggHabygmPQOpC30EAnZl3CN5QZIPqfPSlcQL2G/V4mxnCwFJ0IA2UNDKyiNAQfKY0rp/FYfOIqM47lcOZoKQu8UxGKMW7F12IiXYkexhV0/iAqacjcmG3cGJxRD3x8AHwWx0y6ATr0AAkxrrU7wvLKp0p2s4ELQaL+DS9byXUV1PysAw99dj6jWqi7ReWMPgjbNiQbzEZD4gAoEsrbxLgQZ330q5rgiqj7Xif0iwOgtyPcuwP+VaBgwuIXDWnxRAPckWrAYSvfkZjcYdQijPHUm3XvIvBb2JxRvMGbWXcjNBZvjd5MkxoPfyqU8A5PTGYTCPcchU75sqgSXa6VzZjoIW0g2O1THhmBtYYZbS5Z3MlmPuTRXvNGAu3MG9jDABrii1MgZbZEOdSPlBXSTLAxpUd4hy/ctcIexiGV3sA3bbKS2UJ4olgJOXOvs1TYXY03qL8c4sbmAxl0hVtFbtm0Ru8nug8zqCzCI6UGjlM99grBO4Up9EZkH5KKWrwgTNe8j4IpgbAO7KX+jszj8mFP62aIbsLggtRrtT4WbuES4ok2XzH9xhlJ/wAWT6TU7WxWGMw2ZSIBBBBB1BB3BHWgrjlLGXr1rDW7TAJaZhfiM0SXt77KwJWR1U1KMTa74Na8KIZ7680eG0QM6Kx2zAQfSaimL5Tu2LveYV3tHWIk6Hp+0u2jA7ClmF5ZxWKIGLvvdSZ7sBbSE/thAM/nrRUh5OVcVimxSKVw9i2cPhAfmEjvb8dJKhR6TU/Bpq4Nw8WkCgAAAAAaAAeQp1iiMqKKKAooooCiiigKKKKAooooCiiig8isctZ14aDWy1qcUoIrWy0CG4lVz2t8KLWrV9R/Zko3s0FT7Agj+IVZ7JSTH4NbqMjrmVgQwPUH+XvQVl2fcdjCXLQEvYzsFAJYq5LKQOvjLAgbZk86kfBAxso7MWLS8sSTE6b9IAP1qCca5XxPDr/fYUsygkqygFgDurrEEfSD6bUrTtGZkNvEYNXlSrBXKqwIggoVJAPlmNFS84w45jYwp8J0vX1+FF+ZUbq51Ej4dTuIpj5jurxHE2OG4TTDYeDeZdgE0ygjyBI/eYfhprvcw43GqLGHtphLB0IQZTHvAJ+gHvU25K5fTCW8qDVoLMd2PSfIDoOnuSSEitYcAAAQBoANgOgFbhZpTbt1nkohOtqsxarflr0LQJjhFPSttvDgbCtwFexQeAV7FAFe0BRRRQFFFFAUUUUBRRRQFFFFAUUUUBRRRQeV4RRRQYlawZK9ooGvHcOD0wXuVVYzRRQL+H8uKlP+HwwWiigUBayiiigIr2iigKKKKAooooP/2Q=="/>
          <p:cNvSpPr>
            <a:spLocks noChangeAspect="1" noChangeArrowheads="1"/>
          </p:cNvSpPr>
          <p:nvPr/>
        </p:nvSpPr>
        <p:spPr bwMode="auto">
          <a:xfrm>
            <a:off x="155575" y="-1951038"/>
            <a:ext cx="445770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2" name="AutoShape 4" descr="data:image/jpeg;base64,/9j/4AAQSkZJRgABAQAAAQABAAD/2wCEAAkGBxQQEhQUEhQVFhUVFxcWGBgVGBYUGBwYGhYYGBgWFxkYHCggGB8lHBQVIjEhJSkrLjAuGh80ODMtNygtLiwBCgoKDgwOFA8PFCwcFBwsLCssLCwsLCw3LCssLCwsLCwsLCssLTMsKywrLDcsLCwsOCw3LC4sKzcrKywrKysrK//AABEIANcA6wMBIgACEQEDEQH/xAAcAAABBAMBAAAAAAAAAAAAAAAABAUGBwIDCAH/xABJEAACAQIEAwYEAgcGAggHAAABAhEAAwQSITEFBkEHEyJRYXEyQoGRUqEUI2JygrHBM1OSstHwQ6IVJIOzwtLh8TQ1VGNzdJP/xAAWAQEBAQAAAAAAAAAAAAAAAAAAAQL/xAAaEQEBAQADAQAAAAAAAAAAAAAAARExQVEC/9oADAMBAAIRAxEAPwC8aKKKAooooCiiigKKKKAooooCiiigKKKKAooooCiiig1YnELbUu5AVRJJ6Com3ODuxFqzIG06n3IBEe1ae0riRRLdpTqxB+pJC/aHPuFPSscFhBatqoHQSfXrQKV5uur8dkR7lPzhgPrFPnC+NJfJWCriDlPUGSCp2Oitpvp5QTFrjEbT9DWnCXBmCklQT4WEqUaQZBGykgSNphuhkqw6Kgz8wX8O5RnVoMHvY06ASACSSPznXYOGE5xBjvLTLJgAEFj/AAtEbHrVxEpopuwnG7FwStxR+94P82/0pwVgdRqPSoPaKKKAooooCiiigKKKKAooooCiiigKKKKAqMcZ5+wOFYo97M43W2Dcg+RI8IPpM172kYy5Z4ffeySGhVLDdUZ1VyI2OUnXpv0qnuQeA4XiV17N29dtXIzWwuQBwPiHiB1Agx5SehoLPs9q3DWMG5cT961cP+QGpJwnmLC4v/4fEWrh/CrgsPdfiH1FVzj+xgR+oxRnyu2wZ/iQiP8ACahnGuzvHYXxNZNxV1z4cm6BHXKALg85y6UHRtFc+8uc8cQwgBFz9JtDQpeJf3AufGh6ayB5VbnKXO2H4iMqE27wEmzcgPA3ZOjr6jaRIE0EmooooK37QBmxuGB2zKP9/wCI07XRSDtJs5blm6PlZdfWW/8AKKWXbkgEbEA/eik11qSXWnpPtofsaUX3ApHfgKXdgtsGC0SS3REXdmPkPc1Qq4ioxFhLh0Ns925YCQFUsjknbaC2/lG9IbWHDgZFO4HhBJBlVUOgAHlO+pOkVv5c4p3ty5ZVcqvbOQSGbMviBd9mYwdvCNh5nddQELkMhVFyWhgdmXRkJM5o1UneNzSBrxNzL3mz5WbNkZQwYkkEgtv4vF6FoB1pXgcbcsS9pginMTozDMArDMgmZBIMNIA0Igyru2WbMB87zbOYOQFgrElw0ZZE5d9hBLNjIFKqFmAACCQMykEKJkHVttfmmqiw+XuLLi7C3VGUyyuszluISrrPUBgYPUQetOVVv2PYolcUPke/cuJ8UR4QYzb9N9dNasisgooooIvz5zK+Bt2lsIHxOJuCzZVvhzGJdtRIEqIkasuwkiPjkfiOK8WM4pcWfkw+ZVHp4Si/dT7mt/bDwq5csWMVa+PCXO8mJyqSp7yOuV7dsn0zHpUr5Y42mOw6Xk0J0dd8rj4l/qD1BB60ENfstYa2+JYtW8ySf8rKfzpHf4Nx7ADPh8UuNRd7b6XD9LpM/S4D5ValFBBeR+0e1j3OHvIcPihINt5AYr8QXNqrCJKNrG0wYnJNQHnnl3DYnE2LpRhftlSz2mKEgaoHK66FcwaQRAGxrTigbxHeZmPk5ZgPGY3MAyAR6DYirgsEX1JjMJ8pE/atlVe9saRrAB3B1jTU6/X102MueA4vfsqBn0EmLgkAaCSdCAD7Db1q4J7RUWtc2GAGs6nYqwykQdZ1AmDGpnfoYeeG8WW9Igqw6GPKdCN96yFeLwy3Ua3cUMjqVZTsVIgg/Q1zrzdyzd4RihkZghbPh7w0IgzlJ2zr16EaxrA6PpBxvg9nGWWs30Do33B6Mp+Vh0IoI12e88LxBBbuwmKVZZRoLgGneW/TzXdfUQTNK525j5cxHCsSqBmIkvh7y6MMp19FYZgCNjm8jFXJyRzSmPsLmZBiVWLtsEAggx3gWScjRI33iZFAcx8l4fGEuB3V/wDvrYAJ9Li/DdHo2vkRVP8AMvAr2AvL365CW/V3rRYIxGoKN8VtxvlOogwSBNdC0m4hgbeIttavIro4hlYSD/oeoI1BoIJybzy027ONYHPC2sRoAzdLd0DRWPRtm2MGM1iVQ/O3K93hZYCbuDuEhS2pQnZH/oevoalHZnzuTkwmKcsdFs3mJOYwP1Vwnduit82x1gsEg7S8Pmw2byn7gq/8kb70ycMxneYdTOqx+YkD84+lPHatxQ4XBBwgfNcyEEkaNau6yPYfeq+5M4mrWM15giKpZ26AKTJ/3vpRUpv31CG7cJW0ImNWZjoLdsdWJ+3WozxDiLXWzNAjRUGq21Pyj8RO7PuT6ACk+P4ucS63GUpbAPcWjpkQ/wDEfzuMN/wg5R8xZM16gd+XcV3eJssNs6g/Uwf51K8VKghde6z2hmJAjMUUDMROywc67iNta5TEZCGB2IP2M1ZGKuC5cPiZQpW5CsNc4DLO5gsxEGBA9qAVxmjRVzlZ1jTYqSo01GokHMpkwQGfmrFizZvXP2cqZpWWJAHhMEjVSZ0hTpAEujsQHgrkeHBtjuzqs7gw8Is5gRop0Ymq/wCdMb3923YSWyQGYgqWcnKgIIHmI8w/QyKokPZ/cGHGHIMQJdWgHxqGJlSQ0i4YzQQAJOwq4AZqp7GCWyLagqV7nDwA5gnusrjQCVzF3O2+21WNy7iu8sL+zKfRTC/lH1mnSHOiiioMbiBgQQCCIIOoIO4I61S/JHMi8Nxl+xdGSy91khiZtZXYIWJ3AVgpPkoJMCrqqN898vLjsK6+FbifrLTtAAdQfiJ+UiQfeegoH7FYlbSM7kKqiSTUVx3Mj3vDZBRfPTORqJAHwjT31HsYNwznY3MLaw16ZUrluSzTbA7tkfqXQ3E88ykHQ04Wj3cFvcknSSVUDcyC2sxG/QwbFOipPiJDZgJVhEk5pjMNzqNTOm/SvL9w6eA7qdR4QqqPEik+EAACB57aE1lhQ7qGGXMcr6iWG8EnMJHSftpNaXvqisuVlnJ4Z3GcAjMFA+KJJ8mk0V7ZtjOBEGQNywkNqDpoCJbNMkgUj4xxa1YWSSzyZQEMSxLEFjOUCI3GmgC7wm45zEuERQRNy6YUMSRAjO0fMJHtrG1Rq54rQaSS1xpJ1OiW49/iNVCq9zHfutoVQE6hQD9y0nQDpG1asHzDikxNnubjGbiLBOYOWYDKdySSdY2lfWkuGsFyQoJA3ygnfbb7+wNWD2e8pkXBi7yFQs9wriGlvivMDqJBgAgHc+Roix6KKKyK37VuXMTiHs38OhuhEe26LGYSwYOoPxAwQY1+HQ6xVvEuG4vh9y1ev27tgmWtXARIYHaVJytHytEhjpE101SHjXCbWMsvZvoHtuIIPTyYHoRuDQRTs357HEU7q/CYtFBZdhcX+9t+nmOh9CKnNc2cU5RxeBxgGFcXBbYNaxC3LalfIOSYzAbrBkHaDVv4Hm68tlBfsKcQAQ+R/wBVmGxDQcubTQ7aidpCW47BpfttbuqHRwVZTqCDXPnM/Av0PF3sPafPbQKwYmCmYBlQkCc4kRG8rtOlo3uc7pC5FtAk6yHeB5bqfPUDXyEVAeZOD4jFYi5ft5S1zIXUeGGVVXMoY7EKDEzLCPS4FXNXOFvHcJ7q4xGKttazAiBcPwF0O2oaSuhGuka1A+U3uYj/AKuv9kBmumCZAbMFBHmQBHln6SKWcXwN3B5hfTMHEjKfDMbEkfKTrFLOSL9sW3shQLpOf4pDAqCJiZgQMo2jaQTRUsDl8oWGSQIADoNSAcplTILEs22T0iscbw9LSFmW2wOxiNBCkqtormbxKcsknWNIrwlcsuq6qsnMGjM3iYsIlTIEwRA1EaVvw6pkfI1uMxOSFZZgKMuVpUmWBCsejeH5ZfmeBKuHw+ZQbQMk6Z3zZViZCt8WpGUxssxMnDkniL37Zt3C7XFVGD/GcmXLkKtowBt6CB8Ta6UrdTLLCAAvswUyxJdWlTAzsxifincAsIxybxC3azE3baBkyhbhykhTADEEFQe+YaTs0iATTJOBLOYOJrYs94twF2XIoyx4huVIMEDMCRMTA8WUzD+CYFiwJmXLLm0MSAt1zmmSiXTGh/WOvkaX8bVsTiQttw1pFBQqe8RMwNx9VkTmDkKD+GT4SafeH4bu0jw5pGQIEcpb1dVBmWE55Yas2bxGUqhVZCWxCr4UK2yp0EAEhpO6Llu5tToTPrIOSuIZbz2mLagAZhEssnTQSYDzvtuPhViu3c+Z8xiTCyqEMwV4LZQJBuByTE5SCDFa8BilsMj5lGQqZkHMFIUltZUaQQNPExOpCiotmitWGvC4iuuzKGE6GCJEjpW2sgrF1BBBAIOhB1BHkayooKd545PHD8tzDlu5uHI+cghLkzbJMRkb4DOxynUgUmtcw5bSXMpJt3EJUkr4kZ7mRjByyyFdRPi12q4eJ4BMTaezdGZLilWHoeo8iNwfMCqH5z4c+GxEOAEN20tyAwRWziLw3gG2T1MHU63CAVYDWAPCoEKDbAbUbpmUkAiSAemhg6zFNFzGI91srAd0MzKGggBRIKgHQKvxEe25lv41zQllguaWfL8JBZbYbxtPdwGIPwmQcogzNV7wnGXEviTnZnNl9fiztkOv70MD5gVQ5868NIFrEAkhlCOc2aHEwfQHXSY95JKThvHUUWUuAkB5eDEKX8Rn91RtUr43iVKhLpOS4j6hTO2VUt6AsN/MkqD51DuBhcJibV6/kJttPdxnY+UqSANY3MjyqjofkXg/6LhVBEPcJdp0PkgI6HKFkeZapFVaYjmHiVvCDHK2GewQrwXBOUkA6d0kGSRlzFgdPEdKn3BuIDE2LV4AqLiBoPSdx669etZQtooooI9zTzAcKAqIS5UtmKs6qoMfCurmdMoqIYji168AXYxMlX+GMyysQqyFzEDRvCNT1b+1sr+mW+8vXLBW2r2riqzoQHMqwU5pDLOmkMJ9I/axcgD/AKQwwGm7YlDuD+Etuo6/nrVgk+dZKhWVW0BBAIUaAkgeROhB+A9YFKE8MEyBlBjwzlzAbllJALqNBEGBEwYkMTaVgW4pb3krbtY26CZmd0E/Xb71qu8RwQkNext7WSFW1bQnQyTda4+sDfbSIgVdEwv3lEyQqsABm/VrOoGUsIExoR5QPKkLcaw4+K8shgp1zHNBIJCzuuo/9Kip5isIIs4G35TiLt3EDSDOQFFmQDt0FazzfigItMlhfw4e1asgexVc351NU58W4kLylFwWJuIZ8WR7aIc3xISsEkDQk6AgEbioAbb22722CjW2BMR4WBkQRIOonQmIpfxniN++sXb124PK5cdx/wAxNIsNjGtrDyV1IHr9ehgfagnPBeaXxFv48NaZYDG9cZSSZ8Sr3FzNqJOu++4rO9zIbOUZ8PiNfFk7y2o1IUa2UyiXJ8B6HYVXTaeNPh6r+H09qcsLeDqADHn7+f8ASgkzc0Pm8Coi6iD3lxoK5WWWMAMNCAo6xEmWDGi28BUVIkk2w0nTQeJoA0O3Un0jRctN8rfeI/LX/fWkl5wrkkzppHr5+XtQSzg3NQw9oWShdbaEJqAc5fXNIIy5M3QmTPzNWx+bywYG3IfNmDOpBzKUacltCZViN6h9h5pUopgeX5mZSSLNqWkklsUxJO5ab8GZPSkGJ5nvmSvdpAP9nbQHqdGILfn1pDdNLOWMH3+NwtvfPftAj9nvFL/8oag6a4Dgf0fD2bRJYpbVWYmSzR4mJPUtJ+tL6KKiCiiigKg3atwgXMKb4ibeUXFI1e0zQVBB0cF5VjIBkxMETmk3EsCmItPauiUcQRt6yCNiCAZ9KDlniCtaYhmVsz+C4BllTqrQNFBBXw9NtIpLhpW4GAjK6v8AxKQwA85IqwufOVhg72TU2LolC0EiIDAnzBM+zCoHw253WITPr3dwZhG4Bgn85HqKKmOC4YTlN052dc8EnbRsgYSW3AgACSdDFQzmTCd3i7oAIEiAY0GUfh0+2nlO9WXhOJ4a7rbuICr95B8PTxhhoQT44Go1mT1rvmnGC7i7zSIzZQfPKAsj7GtUbeFY6Ws2MS9w4ZbyuUBJXUwxA6GCfXU7TNdS2FUKAgAUABQsREaAR0iuSUfTXbzroLsp5mXGYUWmP67DgIwO5T5HHpAy+6+orInFFFFEVL29YQxhLvQG7bI9WCMuv/ZtVPEDyrobtf4b3/DbjASbLJeHsCVc/RHc/SuewKqskHpW62POsLdbFNUZihqBXhqDwitd22CIrZWJNA1mbTSPqOhHkacuDcN7+6BbuIikEkuYy5RLCPmIEmOoBrViLWYU3W7htsdJB0IOxFQOGJ7xCVeVI02KyJ3GbWDWKoNqf2QcRQ3AQMQi69O/VR18rogAydekyAjRasAjp9AdD5at/SqNOHtwZP8A70oJrCIMV6TQa7lSzsjwne8VsH+6W7cP0tsg/O4tRJ6s7sE4fmv4nEH5La2l/wC0bM/27pPvQXVRRRUQUUUUBRSLinFrGFTPiLtu0n4rjBBPkJ3PoKhPEu2Lh9qRb76+f/t2yg+90rp7TQSHnzgpxmEdEANxSrpPmD4gI6lcw+tc48VsMtxHynxAhgAZDJowI30GQ+zD1AsLifbhe17jCW0HQ3Xa591QL/mqLYXme7cvm+Bbt3rRQqbYIzMochnBYlvCWRoiUYjeKK18s4XCX7gt4iQ9wgJ4mCsdskLsxOxJg7bxNg4Ll6xYkW7eUanNPeHaJ8TEzqDAkae1VE11XdhqFJJSTqomQAR1Gmo8qsnlfnQOq2MWQHGi3SCRcMyMx+V532nSCNhqUSLu0KNoGB0yBiSSJBEFRG2gJ/KmHiOBbhz2+I4NADY/tragKtyw0d4BAgQRPpE7rrLLlqQ0GCZHhlQoyg5QRBGgPijoRI2KPG8SsWQTeuW1B6MZaDqdIkk+KVExJ32AT/hXELeJs271o5rdxQ6n0I6joRsR0INK6qfsQ42P1+CnwqTesA7hC0XF9ACUb3dqtisoScWwgv2Lto7XLb2z7MpX+tcoIZ18xXXVV3zB2S4bEO1yzcfDs2pUBXtT1IQwR7BgPICgo+3WzSrIudjmJB8OIssPMq6H7DN/OsB2PYokTfw4HUjvCftlE/cVVV5mFeFqsodjN7/6u1//ACY/+OmvGdk3EFcrbNi4s6PnKaftKVJHsJoIRNeVb2C7GreRe+xV3PAzd0qBZ6hc6sSPX8htWjmfsltWsLcuYW9fNy2rXIuBbucKrE21W2qkMSBB19taCp4pHjsNIkVsYXsO9l79o5bireRbmZVu2z1BQgwfQg7Gr75I4bwjiFgXrGEskiA9u6outbffKe8n3B6j7CDnvhNx1OZSdIPhJUyDIZSNQw6EeVKL6kmSxbNrmZiWYknedZjefImrt5t7KxeutfwbW7Rb4rTLktyABKFB4JyyRlMkkyKifEuy3GYe1cvTacKMzW7TO7kdSoKCSBrA1MaSYBIhGCwVy4wREa45GioC7HroF1NSjh/ZtxG8J7gWwdu9dE+6glh9RUctvlIZTBBDKwOoIIKsp6EEAgiui+ReYRxDCJdMd4PBdA0i4sSY6BgQwHkwqqrTA9jWJaO/xFm3592HvH/mCVZXJfKNrhdpktM7l2zO7xJIEAAAQANfXXc1IqKiCiiig8JqL3+0PhyPkOJWZiVW46T++qlT9619oV1nTD4VWKjFXSl1hoRYS2126B+8FC+zGo6vLWEv4S1eyWkt3LbvCKocKwVrTd58RIUEnNMltdqCs+1PioxfE7zC4Ht2+7S0VIZcndo5yxpqzMZH9KiLq/yhT9YP5xTrx/h/d+JDmUZSp2lGGZT6SDt01FNtm50ET7iik74e4Z3/AJ/nTpgsR3QvFmKG4tsqVXMSR8S/sqSNSfIeVLeAsFv2muhCmdc4cZgVnxAhZJJEgesajcKOO5Dcc2ltpYVVtoGZTcYKNWdJLFiSSTEbeVAgtsl9WZND86+TdLgjoesevUCW/wD6TKEpeWCProRIII3BBBBEggisrZyMHS2VI6jMB7EbRTlauWsQsMoJXUA7qTJIB6qSTp5md6DVY4uGCot1hsAudlAnwgRMAeIj2JqdcF7KcRdUXb92zh7R1JkXW31nKQg9859qguIw1m0wIAU5Z0BJ667elSbG8Os2LRGIv3Ll0KblvDWAbmUOodGu3DKWS+aSoBMGetULsQ9jhXE7TYC4LypY1fOHDOS4dWy6agJosAadRXQC1ypg8Z3t2bdspOVUthjcJYwPiIGZifQASB611Hw5XFq2LpDXAih2GgL5RmIHQEzUQpooooCiiigKKKKArF9jWVY3Nj7UEGwnKtjinBcDZvCCMLhzbuD47b9ykMv9R1H0Ipi1dxvLuPIOjr791ftT+YPnup+oroXkP/5bgP8A9TDf9ylY858p2OKWDavCGGtu4vx23/EvmNpXY/YgMuUOabHE7Au2TBEC5bMZ0b8Lem8NsfvT7XLtxMdy9jR8lwfCwBNq9bnXyzKdJGhUxsYNX5yTzlZ4pazJ4Lqx3tljLIfMfiU9Gj3AMigrXtg5fs4O9bu2vD+kl5tgaBlgs6nYAlxI8zI0mEXZnzKOH3mN8lcPdK23J2RxJVz5ASQ3owPy1Y/PvA7WLxfCheBZe/vKU+Vh+jve8XU+LDII2ILA76Q3tR5CFgHE4Zf1A/tEEkWjt3gH92fm/CddpKhc6tIkbGvapXsm57NgrgMY0LIWw7H4SdBaJPyn5fI+HaIuqgKKKKCH8+Qr4K+SAtrEhHJ2C37bWQx9O8a1PvSN8YSqrctZHe41nu9GzHvGtiCQMysFzSQNDT1zPw7vrNxGGZHUqy+YI1qr73FMTh3td9buXmwxY2rqMAzArli8hBBaPnHvvNFhD2l8FSzirGFtKiZ7aJlQQoL3mCkDpqx0p/Xsew1s5v0jESDIy9yI+9s5vfT2rDlPhF3HY/8ATcbAyEMluQSWX4J8gu/SWGwFWZibc0RWmL7Plgi3i7q+Re3Zf+SrpTFieQMYNExNh99WVrR+yq386tW9hzWg4c0FJ8U5IxalFdrVy45OVLed3gDVv7MeEep/rCG9wVsG7LfUhwAcrRpPX1kVcaYS3cuYxL5dc4s2QyEqwQpn8JGol2b3yjeqwx9xsbd/Srn9hdxCo9x9FVCIDM40QoDagnQmPYlP/J3LuHxNt8RiALndFgLIIymFDDvQNTPRZAPWQacOMYlMJwhmmb+IFtSw0LXb6d5dfTrBcjyyAClXITKovWgoGQrmHxHNBV1LHVgGUxPmaTK1rD5MLiFTwOotNdy5HtLItsrP4e8tghSu8Akb0EVPKX6PYt4i8CCLndskws5c6B4OxyFSAZ8a7V0TgL4uW7br8LorCdTBUESTvoapvmvi36UtvAWGS6xuh2KHOqKF0DMNAcxmNYAMxIm3uEBVtW0X4URUHsoAH8qBfRRRRBRRRQFFFacVi0tKWuOqKN2dgoH1OlBurw1Fcf2h4G0rMtxrwUMxOHR7ygKCSTcUd2NjuwqB8Y7cTqMJhD6PiGjX/wDHbmfo9BZHJTBMEls6DDG5hjP4cPce0rE+q21b61iOcsMArP3tq08Fb12zdt2SDsTdZcqA9C5Welc18W5yxl25ffvntG8czrYZ7SElEXVQ2ulsbzufM1JeXe1nGYZFt3Ml+2oC5bigHKBAUMsEbbsHoL45l5ew/E7Bs4hcynVWWAyNGj226H8jsQQYrnvi3ArvCcX3V1mDIwbD4kArKzoyxuQAQVmRr0iZBwbtUGHuzYwpt4c/Hhxe7xFPVrANte59VnIfwqdS7859qGAxuCeycNdd7iyguqmRX1AuZluZtNYK66RprARDhHOOMu4zCvfxTMExNvxNkCqrsbdwxARR3dxxMaAzXRdjF2rw8DpcBGuVlcR6xOlciYeBPiIHtMeWnWl9pnTLcGVtfC6EqwPpOubQ/aip32o8ijBt3tpf+rOYHXumP/DP7B+U/wAJ+WZd2Sc6tiFGDxLE3kWbTsZNy2vyknd1H1I11IY1XOC58xQttZuXTdtspVrWKBuAg7y5IefZhFNuCvtbuJcQlHtsLiHqIMgzsR0PQyZ0NB1JRUA7M+cb/EXvpfW3FpbbAqCD4y4g6x8tT+iMHSaZOIcu27hmNafqKBk4dwRbW1OTWqURRFAhbDUmxOHgaCnfLWJtg0FZcxXBbvC4yvkZRbu93/aKFLNavWx8zW2d5XqGMSQAfMRzFhrVq2Tdwl22Vdbtu0VBcnLGSzBIzeOVaAJ18xPsdwO1eHiB+kf6U02+Q8KrZxnzefgn75JoI92bcHfJev3lytiHzBfJZZp9JLmPQA9akvEOXrd5SrqGB3DAMPsaecHw5bQhSx9yD/SlWSgiHCuULdg+BFUeSgL/ACqU4WwEECt+WvaBNxHH28Pba7ecIiCSx+wHqSdABqTVM81dr152yYMd0hMB2Ae43splR+fvWvtg5lN7EHDrJtYfTKNc946HbynLG+jRvUPx/B7+EFpisXMQhYPoekhFBEKhUGD80SYAgAqXnviKtP6VeDdQx2/gYQN/KpBw3tXxzstu5dsWwdO9Ngu3u0XFUe4WBUK5hxwxOIe8qLbzi3KIMqq6Wkt3AggeHOjEe9N9FXPffFXJ73G4lgeiMmHH0NlFb/mpGnB7GbMbYdx89ybr/wCO4S351XXDuZMTYgLcLKPlueMR5A/EB6AitXF+NYnFA5rhC/3aDKn1jVv4poJ1xvmTCWle27d5KlGS3D6EQVJ+FdDsTPpVU373lr6n/SttzCgLJuLmjRFDNppuY8JAO0R5E1oukE+FY9/bUDUneaBJcMGtqPXlzCM3SPfwj84rbbwJG7f4R/U/6Gg8mtyM7QILCep2+v0G9bLSICNP6n/T8ql+H4MowIxyJcfKHDI4UoCGyd4eptpDEjWTAMBWoIZcXw6dTrOu2m4Hq3+9aV8Jw/eKyZvia2o6qSDmuMy9Qqw3TakJBMAbDTz0mdfvUx7MsA13H2wsxaAYCM2pdZZp0gLmZjt8KjVkBCZYvsTNzIbOMKIwUst22XKyJIQhhIknQ6+pqNdofCsHwtrODwqXHvrFy9ed5lWDAWgg8IOgaQBAC/FmMXpx/jKYSy9x7lpDByd8xVWeJC+EFj7KpPpXLnMvFHxuKvYl4DXW2WcsBQihcwkjKq7ifONqItXsN4lbW9iEuMFuXltC2D8/d98zhTsSAwMeh8jFz1z52SYJX4lZDMB3SPcAJALMq5Mqzr/xSxA/Dr0roGaDKiiigKKKKAooooCiiigKKKKArxjFe14aDmPhyHGcQtB/+LeLMfUkkH3DEGrq7TeFWbuCyPCkFVtwcpB6Zf3QMw/d6TVM8Xw7cM4lB8ItXSAx2ysPA59MrK30qR9pvNvfgQGUFSgWYYCFN0yOrOyW/YyIg0VXfEcQmeVBA+knU+IwSOvQ+3lWpHB2pXxTgeItW1vXbZVHy5ZicrZSGgax4l9QTtSP9D8KuxKszBFVQWZjMHKBvEj6kDcxQbMtZWDFbuKcKxODbJiLTDyMRI8x0YeopKjhtjP8/qOlBidSf9BWeU+cf78h/WlGGwmhY6Dz/oKkeH4LaslBi7htPcgrYtKHxBBEhnnw2RGvi1OulBFu6I/2R/MVpuEdauHC8hYW9ZDg37czBZ0YwCRLDJEaE6R71AebuVbmFYBiGVxNu6uiuPL9k6jTXfc70EVLAGpDjOb77rZt4cNZWzZNgBGMlWy52ciBmYoGkRB+9IrXAnCG49u4UWJyoxGsxBjXbeQBImJEqeHYnCMAC9wH8FpJcnyDAx9RBoGsAWQA5BMTkGpjTfyHv9Jq5OSME3BsHisXjQqswVu7QyVRRCW/LvGd4iSPg100jfLfA++u23NgYfD2mDpaOt25cGou4hjqYJkKevQDd17X8Wwwlm0D/aXczeotqdD/ABOp/hoIZxPF3eIXHxeNcqirm0BZbdtmhLdtZEljoBIzGWJgMaS3kstaVlslPHClnLsQqyxbQKD8AhQB4jvFSrDcuNi+H20+EPcF5mnQ5M1lLcblQgmNpI1ps4/w8DF2sHZJJVbaSwC+JxmuXIn4BGaekP0FBKeya62Fv2hcVe7x6uEaBmV7JfQnoCubT1X1q5qq61btd9wtcMAEOIZkhSsolpy7QddZEk71aNEe0UUUBRRRQFFFFAUUUUBRRRQFeNXteGggHabygmPQOpC30EAnZl3CN5QZIPqfPSlcQL2G/V4mxnCwFJ0IA2UNDKyiNAQfKY0rp/FYfOIqM47lcOZoKQu8UxGKMW7F12IiXYkexhV0/iAqacjcmG3cGJxRD3x8AHwWx0y6ATr0AAkxrrU7wvLKp0p2s4ELQaL+DS9byXUV1PysAw99dj6jWqi7ReWMPgjbNiQbzEZD4gAoEsrbxLgQZ330q5rgiqj7Xif0iwOgtyPcuwP+VaBgwuIXDWnxRAPckWrAYSvfkZjcYdQijPHUm3XvIvBb2JxRvMGbWXcjNBZvjd5MkxoPfyqU8A5PTGYTCPcchU75sqgSXa6VzZjoIW0g2O1THhmBtYYZbS5Z3MlmPuTRXvNGAu3MG9jDABrii1MgZbZEOdSPlBXSTLAxpUd4hy/ctcIexiGV3sA3bbKS2UJ4olgJOXOvs1TYXY03qL8c4sbmAxl0hVtFbtm0Ru8nug8zqCzCI6UGjlM99grBO4Up9EZkH5KKWrwgTNe8j4IpgbAO7KX+jszj8mFP62aIbsLggtRrtT4WbuES4ok2XzH9xhlJ/wAWT6TU7WxWGMw2ZSIBBBBB1BB3BHWgrjlLGXr1rDW7TAJaZhfiM0SXt77KwJWR1U1KMTa74Na8KIZ7680eG0QM6Kx2zAQfSaimL5Tu2LveYV3tHWIk6Hp+0u2jA7ClmF5ZxWKIGLvvdSZ7sBbSE/thAM/nrRUh5OVcVimxSKVw9i2cPhAfmEjvb8dJKhR6TU/Bpq4Nw8WkCgAAAAAaAAeQp1iiMqKKKAooooCiiigKKKKAooooCiiig8isctZ14aDWy1qcUoIrWy0CG4lVz2t8KLWrV9R/Zko3s0FT7Agj+IVZ7JSTH4NbqMjrmVgQwPUH+XvQVl2fcdjCXLQEvYzsFAJYq5LKQOvjLAgbZk86kfBAxso7MWLS8sSTE6b9IAP1qCca5XxPDr/fYUsygkqygFgDurrEEfSD6bUrTtGZkNvEYNXlSrBXKqwIggoVJAPlmNFS84w45jYwp8J0vX1+FF+ZUbq51Ej4dTuIpj5jurxHE2OG4TTDYeDeZdgE0ygjyBI/eYfhprvcw43GqLGHtphLB0IQZTHvAJ+gHvU25K5fTCW8qDVoLMd2PSfIDoOnuSSEitYcAAAQBoANgOgFbhZpTbt1nkohOtqsxarflr0LQJjhFPSttvDgbCtwFexQeAV7FAFe0BRRRQFFFFAUUUUBRRRQFFFFAUUUUBRRRQeV4RRRQYlawZK9ooGvHcOD0wXuVVYzRRQL+H8uKlP+HwwWiigUBayiiigIr2iigKKKKAooooP/2Q=="/>
          <p:cNvSpPr>
            <a:spLocks noChangeAspect="1" noChangeArrowheads="1"/>
          </p:cNvSpPr>
          <p:nvPr/>
        </p:nvSpPr>
        <p:spPr bwMode="auto">
          <a:xfrm>
            <a:off x="155575" y="-1951038"/>
            <a:ext cx="445770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4" name="Picture 6" descr="http://bobowozki.pl/images/XlanderXQglebo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4843095" cy="4429156"/>
          </a:xfrm>
          <a:prstGeom prst="rect">
            <a:avLst/>
          </a:prstGeom>
          <a:noFill/>
        </p:spPr>
      </p:pic>
      <p:sp>
        <p:nvSpPr>
          <p:cNvPr id="27656" name="AutoShape 8" descr="data:image/jpeg;base64,/9j/4AAQSkZJRgABAQAAAQABAAD/2wCEAAkGBxQTEhUUEhQWFRIXFhcYGBcYFxQXGBoZFxUYHhkcGBsYHCggHBolHRkXLTUkJSkrLi8uGR8zODMsNzQtLisBCgoKDQ0OFA8PFSwdFBksNywxKzcsNzc3Lzc0KzcrLjgrLDcsLC43LC04KysrKzczNzcrNysvKzcsKyssMissK//AABEIAJEBAAMBIgACEQEDEQH/xAAcAAEAAgIDAQAAAAAAAAAAAAAABwgFBgIDBAH/xABLEAABAwICBAkIBwQJBAMAAAABAAIDBBEFEgYHITETIkFRVGFxgZEUFzJSgpKT0RYjQnKhsdIIU2LwFTM0Y4Oio8HiJEPT8TVzsv/EABgBAQEBAQEAAAAAAAAAAAAAAAABAgUD/8QAHREBAQABBAMAAAAAAAAAAAAAAAERAgMEEgUTIf/aAAwDAQACEQMRAD8AnFERAREQEREEd6x9WYxB/DwymOoDbFr7ujcBu5bsPWNnUoNx7B6uhk4Opa+In0Tc5HW9Rw2O/NW2XmxCginYY5o2yRne1wBH4oKhitl/eye+/wCa+/0hN++l+JJ81KGsfVS2mifVUTncGzjPhdxiBfaWO32HMb9vIomVV6hiU37+b4sn6l9/pOf9/N8WX9S8iKj2jFqjpE/xpf1Lm3HKobqqoH+PN+pY9FBYDUnpe+qhfTTvL54bFrnElz43brk7SWnYeotUmqpWiWPuoaqKpbchh47R9ph9Nvbbd1gK2FLUNkY17CHMc0OaRuIIuCiO1ERQEREBQ/rY1lujcaShfZ4uJZmna0+oz+LnPJu7PVrb1jeTg0dI768giWQH+qB+y3+8P4dqggCyoyDsdqjvqqk9s836l1nFqg76if40v6l40RXqOIzcs0p7ZZP1LgayQ75JD7bvmuhFRzfO473OPaSpu1H6Izwh1ZM5zGyMtHFtGYHbnePyG/aSsLql1c8OW1lY36kbYo3D+sPruB+wOQcqnZRBERQEREBERAREQEREBERBxkYHAhwBBBBB3EHeCqtawtFzh9Y6IX4F3HhJ9Qn0estOzwVp1petXRPy+jOQXqIbvi5zs4zPaA8QEFZkQFFpRERAU76h9J+FgfRSHjwWdGTyxuJ2eyfwcFBCyujGOvoqqKpZtLHcZvrMPpt7x+NlBbhF00VUyWNkkZDmPaHNI5QRcLuUQUa61tYvkbfJqUg1ThxnbxC08vW88g5N55AfXrR1gtoGcDAQ6seNg3iNp+2/r5hy9irpNK57i57i57iS5xNySd5J51RxcSSSSSSSSTtJJ3knlK+IiqiIiApL1UaujVuFVVNIpWm7GH/vEc/92P8AN2b/AC6rtXpr38PUAto2Hs4Zw+yP4Bynu51YmKMNaGtADQAAALAAbgAojk1oAsBYDYAF9RFAREQEREBEXwm29B9RdfDt9YeITh2+sPEIOxF8a6+7avqAiIgIiIK5a5dFfI6vho22gqS5wsNjZBte3qve4H3uZR+rY6aaOsr6SSndsJF2O9V49E+P4EqqdTTvje6ORpZIxxa5p3hwNiFR1IiKqIiIJz1DaT8JE+ikPGi48V+WNx4zfZP4OHMtl1k6eMw6LKyz6t4PBs3ho9d/VzDl8VXjAMZlo6hlRCRwjDsBuWkEWIcARcFdGJ4jJUSvmmeXyvN3OP5DmA5lEddXVPle6SVxfI85nOdtJJ5SulEVUREQFvGrTQF2IyZ5czKNh4zhsMh9Rh/Mjdfn3ebV3oNJiUpvmZSsI4SQC1/4GE7M3PzbOpWWw+ijhjbFE0MjYAGtG4AKI50tO2NjWRtDWNADWgWAA3ABdqIoCIiAiIgIiICxukWDx1dNJTzXEcjbEg2I6wepZJahrVx3yTDpXA2kl+qj58zwb27G5j3IKxVEDA9wZZzA5wa6wGZocQ11uS4se9dbo2gXsPALmAtm1c4F5ZiEERF42u4STmyx7bHtNh3lVVhNXmDGkw+nhdfOGZnA8jn8YjqtfctjRFEEREBERAUIa99Fcj210TeK/iT25HfYf2HaD1hqm9ePF8NjqYZIZReORpa4dvKOsIKfIslj+By0lRJTygl0brZgDZw+y4dRFvyWPyHmPgVpXFFyyHmPgUyHmPgUHFFyyHmPgUyHmPgUGQ0dwWSsqI6eK2d53m9mgC5cbcgH+ykvzFy9Lj+G79S7v2f8COaere0gACKO4tcnjSEX5PQHisJrN07qH18jKWd8cMP1XEdYOc0nOevbcdyiMr5i5elx/Dd+pc4dRb8wz1bclxmyxnNbltc2v2qPWaZ4iCMlXOXfZGa9ydwAttueRWoog/g2cKQZMjc5G7NYZrdV7oOrCMMipoWQwNDI2CwA/M85POvYiKAiIgIiICIiAiIgKAtfeN8LVxUzTxYGFzh/eSW39YaB7xU619W2GJ8rzZjGuc49TRcqomKYi+omknk9OV7nu6sx2AdQFh3KweVTh+z9geWKercNspEcf3I7lxHa429hQjHG5xDWDM9xDWgby5xsAO0kK3GjWEtpKWGnbujY1pPObcY95ulHRpdpHHQUzqiUFwBAa0Wu5xOwC/8AOxR359Yuhy+/H81vGnWh0WJRRxyyPj4N+dpZbeWkG4IsdhWm+Y6m6VN4R/JQdPn1i6HL78fzTz6xdDl9+P5rE6a6q6aho5agVMpcwDK1wZZziQA3YOW6iZUWq0I0whxKJ0kQcxzHBr43WzNJFxu2EHbt6iu7TPSE0FMajgXzNa4BwYWgtB+0b8l7eK0X9n3CXMpqiodsE72tb92EO2+89w9lcdf+O5IIaRp2zOMj/uRkWHe4j3CoOrz6w9Dl9+P5rN6Na2aapE7pWGmjhY1xc9zTmzOIAaG7S643KuqknQvVQ+upWVDp+CDycrcma7QbB178u1UbHUa7KUuP/RSPF9jiYrkcm/cuvz00vQHeMK1jT3VmcOphP5QJBnazKW5TxuUbdtrKPkFqtD8cpcQp+HhjAAcWuY5rczHAA2Nuog96ytb5PCx0koijjaLuc4NDQOslR7qAw50dFLK7dNNdo6mNDb95v4BYn9oPGz/09I07DeaQdlhGD35z3NUGzzazMHabcIHdbYHkfi1cPOhhHrf6Dv0quilDRbU9JVU0c8lRwXCDMGBmYhp3XJO8hUbjjWtuhbTSile4zZHCNvBuaMx3HaLC29QS3DpMt7XPWeMevtWy6wtD2YZJCwTcM94c8gtDQ1rS0Nvt5Tm91eAYhHa+bu5fBeevVqmOsdXxnF4u/wB/fudcT4yOqXBfKcSiuLsh+udzcT0L+1bwVjsZxaKlhdNO8MiYNpP4ADlJPIo41CYPlgnq3Czp5MrOqOMn83Od7oWC/aBxsumgpGu4rGmWQc7nbGX7AHe8tuXqxm4Zmq15UwNo6aZ7fWJjbfuJuunz6xdDl9+P5qECVMmjupiOamhlnnlZLIwPcxoZZuYXA2i+6yqPX59Yuhy+/H819br1hvto5rffj+a6sW1LU8UMsgqpQWMc7jBmXitJ22G7YoTadiC22i2kkFfBw1O4lt8rgRZzXAC7XDnsR3ELp0t0sp8PjD6h211wxjdr3kb7DmFxc7hcLWdRuDmDDuEdfNUPMlv4QA1niG371E+tjHvK8Rlym8cP1LObinjkdrr+CCQDr1g6JN70XzXzz6wdDm9+L5qDz4qdMF1KU5gaamWbh3NBdkLGtYSNwBab27UHV59Yehy+/H817cH110ssrY5YZIWuIHCEsc0EmwzWNwOvkUM4zgEsFRLCGSPEcjmB4jfZwabA7AspoHorJVV0MckUjYg7PIXMc0ZGbSLkcuwd5QSzr1x3gaJtO02kqXW/w2WL/Elo9pV8W764Mc8qxGQNN44BwLe0Hj/5tnsrSEVvepnBPKcRa9wuynbwp+9uZ+Nz7KkPWxrFfROFNSW8oLcz3kAiNp3WB2F5279gXo1GYFwFCZ3C0lS7N/hsuIx2bXH2lE2teJzcWqs4IzOY5t+VpjaAR1XBRGDrceqpTmlqZnHnMjx+AIC3bBdW+LVELJhPwbXgOa19ROH5TuJDQbX7VHDhcWUqYbrtniiZG6kjeWNa3NwrmXyi18uQ28UGm6Z4PU0Uop6mo4VxaHlolle0XJtcPtt2LX2RucQ1gu9xDWgby4mwA7SQslpNjb62pkqZBldIRxQbhoAADQeUC35rZtTWCeU4ixzhdlOOFP3tzPx2+yirAaN4S2lpYadu6NjWk85txj3m6rbrJx3yzEJpGm8bTwUfNlZsuO05j2WVgNYmO+R4fPKDZ5bkj++/Y23Ze/cqrtFhZIj0UFE+eWOGMXkke1je1xtfsG/uVu8LoWwQxwxizI2NYOxosoG1E4Jw1c+dwuynZcHk4SS4b3gB6n+omaxrnvNmtBc48wAuT4JRBv7QGNZ6iClaeLE0yPH8b9jb9jQ73yoqjjc4hrBme4hrQN5c42aB2khe7H8WdV1M1Q/fK8uAPI37Le5oA7ltWprBfKMSY4i7IAZT97cz8Tf2UVYLR7C20tNDA3dHG1vaQNp7zdVj0+xvyyvnmBuzOWR/cZxWkdRsT3qxmn+JupsPqZWemIyG9RdsB7rqqbRYWSI9uC4Y6pqIqdvpSyNZccgJ4x7m3PcreQQhjWsaLNaA0DmAFgPBVO0Sx80NUypbG2VzA4BriQOMLXBG4rfcQ12zyRPY2lZG57XNDxK4ltxa4GQXI7UGnaxMd8sxCeUG8Ydwcf3GbAR2m57CFrrI3OIa0Xc4hrQN5cTYAdpIXFotsW76nsF8pxKMkXZADM7tGxl/aN+5FWCwLD2UdJFFcBkMQDjycVt3HxuVVjSTGHVdVNUO/wC48uaOZm5g7mgd91YHXNjRpsNeGmz53CFp+8CXf5WuVbEiMjgOBzVkogp2Z5C0usSGiw33Ltikz+hdJ/3z/jU6wup/SSioZKiSre5j3NYyO0b3jLdxf6ANjfJv5lKA1uYV0h/wKj9CDQcR0X0jnjMcz3Pjd6TTPCAe2xGxYel1P4m9wa5kcTTveZWOsOU2bck9Slca28K6Q74FT/41sejmklNXRukpZOEY12V3Fewh1gbEPAO4hB4NK8RZhuGvczi8FEI4h/FYNZ33sqrjx61L/wC0DjmaSCjadjAZZB/EdkYPYM57wogSDcNVOBeV4jEHC8cX1z+biEZAfat4Kzqi/ULgPBUklS4ceocMvVHHcN8XFx8FKCgIiIIdqNRwc9zhWO4zidsYJ2knab7T1rizUU2/GrHW5bRtBt1XO9TIiDpoqVsUbI4xZjGhrRzBosFq+nWgNPiQa55Mc7AQ2Vu+3quB2OF+8bVtyIIQj1FS5uNWMy9UTr/i+y23CNUVDDHI12eWV8bmcI8+jmG9rBxQd23fsUhIghwaim9Mf8NvzW16vtX39GSSvbUOkErGtLS1rRdpJB2cou7xK2bH8cgo4XTVDwyNveXHka0crjzKu+lusirq5s8cklPCLhkbHFuzneW+k4+A5FROmnuiDcSgZC6V0WSQSAtANyGubYg8lnFaEdRTeSsd8NvzUW/Smt6XUfFf80+lNb0uo+K/5oLIaBaIsw2nMLXcI5zy97yLEkgAbOYABZPSPC/KqaWnzmPhWFudtiRdVc+lNb0uo+K/5p9Ka3pdR8V/zTAlLzFM6Y74bfmt11e6CswxsuWQyvlLbuIAs1gOVoA63OPeq8fSmt6XUfFf81yj0mrnENbVVJcSAAJJCSTuAAO0oLUYrh0dRDJDM3NHI0tcN2w9fOorn1FxZjkq5A3kBYwkd4tdbXq20bqaeLha2eWWokA4j5HObEOYC9i7nPcF49c1JUeRioppZY3wOu8Rvc3NG6wdcA7S0gHszc6g1zzFM6Y/4bfmnmKZ0x/w2/NRb9Ka3pdR8V/zT6U1vS6j4r/mqJS8xTOmP+G35retBdB4MMY8ROdJJIRnkda5Db5QANgAufFVz+lNb0uo+K/5p9Ka3pdR8V/zQWd0r0cir6d0E18pILXN9JrhucP523UXnUUb/wBs2f8A1bf/ANKMvpTW9LqPiv8AmrJ6BaSCvo459nCWyyjmkb6WzmO8dRQRz5ij0z/S/wCSeYo9M/0v+SmhFBC/mKPTP9L/AJKRdA9FG4dTcA12dxe5732tmJsBs6gAO5bGiCMdI9UTayplqJKuQOkdewYyzQBZrRfkAAWNOoqLpkvuMUwIg8uF0LYIY4YxZkbGsHY0WXqREBERAREQEREBYPS3SqDD4eFndtOxjB6b3czR+Z3BeLTrTeDDYrv487geDiB2u63eqwc/gq26QY7PWzGaofnedw3NaPVYOQfyUHr0v0qnxCbhZzZovwcY9CMHm5zzneVgkRaUREQERCUH3+f/AF1qe9U2rnyYCrq2g1JF42HbwQPKf7w/hu514tUmrjg8tZWM+s2GGJw9D+N4P2jyDk7d0vKILqq6ZsjHRvGZj2lrhzhwsQu1FBUTSPBn0dTLTP2mNxAPrN+w7vbbvusapo1/6PbIa1g3fVS9h2xuPYcw9pqhdVRERUFIOpfSfySs4GR1oanKw33CQXyHqvcjvCj5PwUFzUWqatdJxX0TJHH65n1co5c7Rv8AaFj3ra1EEREBERAREQEREBERAWj6xdYcWHN4NlpKtw4rORg9aTmHMN5/FebWtp8cOYyGEXqZWuLXEcVjQbZtu919w6jfrrvUTukc58jnPe43c5xLnEnlJO9Ud2J4jLUSOlne6SVxuXO/IcgHUNi8qIqoiIgIiEoBKmLVHq4zZa2tZxdjoInDfyiR4PdYd/MvPqt1Yulc2qro7QixjhdvefWkadzN1gd/KLb5zAUQREUBERBj9IMJZVU0tO/0ZGFt+YkbD3GyqRWUr4pHxSDLJG4scOZzTY9yuOoF176NmKobWMb9VMMsjhubI2wBdzZm2287exWCLERFVEREG76pNKPIq0B5tBPljfzB1/q3HsJIvzOKssqZEKz+qvHX1mHRSSXztvG5x+1wZtmvy3Fu+6lRtyIigIiICIiAiIgIiII310/1Efa7/ZQYiKgiIqr6viIgLJaI/wDyFP8Afb+aIoLUBfURRBERAREQFidK/wCyTfcKIgrBU+kV1Ii0oiIg5R7x2q0GiH9jg+4ERSozCIigIiICIiAiIg//2Q=="/>
          <p:cNvSpPr>
            <a:spLocks noChangeAspect="1" noChangeArrowheads="1"/>
          </p:cNvSpPr>
          <p:nvPr/>
        </p:nvSpPr>
        <p:spPr bwMode="auto">
          <a:xfrm>
            <a:off x="155575" y="-830263"/>
            <a:ext cx="30480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8" name="AutoShape 10" descr="data:image/jpeg;base64,/9j/4AAQSkZJRgABAQAAAQABAAD/2wCEAAkGBxQTEhUUEhQWFRIXFhcYGBcYFxQXGBoZFxUYHhkcGBsYHCggHBolHRkXLTUkJSkrLi8uGR8zODMsNzQtLisBCgoKDQ0OFA8PFSwdFBksNywxKzcsNzc3Lzc0KzcrLjgrLDcsLC43LC04KysrKzczNzcrNysvKzcsKyssMissK//AABEIAJEBAAMBIgACEQEDEQH/xAAcAAEAAgIDAQAAAAAAAAAAAAAABwgFBgIDBAH/xABLEAABAwICBAkIBwQJBAMAAAABAAIDBBEFEgYHITETIkFRVGFxgZEUFzJSgpKT0RYjQnKhsdIIU2LwFTM0Y4Oio8HiJEPT8TVzsv/EABgBAQEBAQEAAAAAAAAAAAAAAAABAgUD/8QAHREBAQABBAMAAAAAAAAAAAAAAAERAgMEEgUTIf/aAAwDAQACEQMRAD8AnFERAREQEREEd6x9WYxB/DwymOoDbFr7ujcBu5bsPWNnUoNx7B6uhk4Opa+In0Tc5HW9Rw2O/NW2XmxCginYY5o2yRne1wBH4oKhitl/eye+/wCa+/0hN++l+JJ81KGsfVS2mifVUTncGzjPhdxiBfaWO32HMb9vIomVV6hiU37+b4sn6l9/pOf9/N8WX9S8iKj2jFqjpE/xpf1Lm3HKobqqoH+PN+pY9FBYDUnpe+qhfTTvL54bFrnElz43brk7SWnYeotUmqpWiWPuoaqKpbchh47R9ph9Nvbbd1gK2FLUNkY17CHMc0OaRuIIuCiO1ERQEREBQ/rY1lujcaShfZ4uJZmna0+oz+LnPJu7PVrb1jeTg0dI768giWQH+qB+y3+8P4dqggCyoyDsdqjvqqk9s836l1nFqg76if40v6l40RXqOIzcs0p7ZZP1LgayQ75JD7bvmuhFRzfO473OPaSpu1H6Izwh1ZM5zGyMtHFtGYHbnePyG/aSsLql1c8OW1lY36kbYo3D+sPruB+wOQcqnZRBERQEREBERAREQEREBERBxkYHAhwBBBBB3EHeCqtawtFzh9Y6IX4F3HhJ9Qn0estOzwVp1petXRPy+jOQXqIbvi5zs4zPaA8QEFZkQFFpRERAU76h9J+FgfRSHjwWdGTyxuJ2eyfwcFBCyujGOvoqqKpZtLHcZvrMPpt7x+NlBbhF00VUyWNkkZDmPaHNI5QRcLuUQUa61tYvkbfJqUg1ThxnbxC08vW88g5N55AfXrR1gtoGcDAQ6seNg3iNp+2/r5hy9irpNK57i57i57iS5xNySd5J51RxcSSSSSSSSTtJJ3knlK+IiqiIiApL1UaujVuFVVNIpWm7GH/vEc/92P8AN2b/AC6rtXpr38PUAto2Hs4Zw+yP4Bynu51YmKMNaGtADQAAALAAbgAojk1oAsBYDYAF9RFAREQEREBEXwm29B9RdfDt9YeITh2+sPEIOxF8a6+7avqAiIgIiIK5a5dFfI6vho22gqS5wsNjZBte3qve4H3uZR+rY6aaOsr6SSndsJF2O9V49E+P4EqqdTTvje6ORpZIxxa5p3hwNiFR1IiKqIiIJz1DaT8JE+ikPGi48V+WNx4zfZP4OHMtl1k6eMw6LKyz6t4PBs3ho9d/VzDl8VXjAMZlo6hlRCRwjDsBuWkEWIcARcFdGJ4jJUSvmmeXyvN3OP5DmA5lEddXVPle6SVxfI85nOdtJJ5SulEVUREQFvGrTQF2IyZ5czKNh4zhsMh9Rh/Mjdfn3ebV3oNJiUpvmZSsI4SQC1/4GE7M3PzbOpWWw+ijhjbFE0MjYAGtG4AKI50tO2NjWRtDWNADWgWAA3ABdqIoCIiAiIgIiICxukWDx1dNJTzXEcjbEg2I6wepZJahrVx3yTDpXA2kl+qj58zwb27G5j3IKxVEDA9wZZzA5wa6wGZocQ11uS4se9dbo2gXsPALmAtm1c4F5ZiEERF42u4STmyx7bHtNh3lVVhNXmDGkw+nhdfOGZnA8jn8YjqtfctjRFEEREBERAUIa99Fcj210TeK/iT25HfYf2HaD1hqm9ePF8NjqYZIZReORpa4dvKOsIKfIslj+By0lRJTygl0brZgDZw+y4dRFvyWPyHmPgVpXFFyyHmPgUyHmPgUHFFyyHmPgUyHmPgUGQ0dwWSsqI6eK2d53m9mgC5cbcgH+ykvzFy9Lj+G79S7v2f8COaere0gACKO4tcnjSEX5PQHisJrN07qH18jKWd8cMP1XEdYOc0nOevbcdyiMr5i5elx/Dd+pc4dRb8wz1bclxmyxnNbltc2v2qPWaZ4iCMlXOXfZGa9ydwAttueRWoog/g2cKQZMjc5G7NYZrdV7oOrCMMipoWQwNDI2CwA/M85POvYiKAiIgIiICIiAiIgKAtfeN8LVxUzTxYGFzh/eSW39YaB7xU619W2GJ8rzZjGuc49TRcqomKYi+omknk9OV7nu6sx2AdQFh3KweVTh+z9geWKercNspEcf3I7lxHa429hQjHG5xDWDM9xDWgby5xsAO0kK3GjWEtpKWGnbujY1pPObcY95ulHRpdpHHQUzqiUFwBAa0Wu5xOwC/8AOxR359Yuhy+/H81vGnWh0WJRRxyyPj4N+dpZbeWkG4IsdhWm+Y6m6VN4R/JQdPn1i6HL78fzTz6xdDl9+P5rE6a6q6aho5agVMpcwDK1wZZziQA3YOW6iZUWq0I0whxKJ0kQcxzHBr43WzNJFxu2EHbt6iu7TPSE0FMajgXzNa4BwYWgtB+0b8l7eK0X9n3CXMpqiodsE72tb92EO2+89w9lcdf+O5IIaRp2zOMj/uRkWHe4j3CoOrz6w9Dl9+P5rN6Na2aapE7pWGmjhY1xc9zTmzOIAaG7S643KuqknQvVQ+upWVDp+CDycrcma7QbB178u1UbHUa7KUuP/RSPF9jiYrkcm/cuvz00vQHeMK1jT3VmcOphP5QJBnazKW5TxuUbdtrKPkFqtD8cpcQp+HhjAAcWuY5rczHAA2Nuog96ytb5PCx0koijjaLuc4NDQOslR7qAw50dFLK7dNNdo6mNDb95v4BYn9oPGz/09I07DeaQdlhGD35z3NUGzzazMHabcIHdbYHkfi1cPOhhHrf6Dv0quilDRbU9JVU0c8lRwXCDMGBmYhp3XJO8hUbjjWtuhbTSile4zZHCNvBuaMx3HaLC29QS3DpMt7XPWeMevtWy6wtD2YZJCwTcM94c8gtDQ1rS0Nvt5Tm91eAYhHa+bu5fBeevVqmOsdXxnF4u/wB/fudcT4yOqXBfKcSiuLsh+udzcT0L+1bwVjsZxaKlhdNO8MiYNpP4ADlJPIo41CYPlgnq3Czp5MrOqOMn83Od7oWC/aBxsumgpGu4rGmWQc7nbGX7AHe8tuXqxm4Zmq15UwNo6aZ7fWJjbfuJuunz6xdDl9+P5qECVMmjupiOamhlnnlZLIwPcxoZZuYXA2i+6yqPX59Yuhy+/H819br1hvto5rffj+a6sW1LU8UMsgqpQWMc7jBmXitJ22G7YoTadiC22i2kkFfBw1O4lt8rgRZzXAC7XDnsR3ELp0t0sp8PjD6h211wxjdr3kb7DmFxc7hcLWdRuDmDDuEdfNUPMlv4QA1niG371E+tjHvK8Rlym8cP1LObinjkdrr+CCQDr1g6JN70XzXzz6wdDm9+L5qDz4qdMF1KU5gaamWbh3NBdkLGtYSNwBab27UHV59Yehy+/H817cH110ssrY5YZIWuIHCEsc0EmwzWNwOvkUM4zgEsFRLCGSPEcjmB4jfZwabA7AspoHorJVV0MckUjYg7PIXMc0ZGbSLkcuwd5QSzr1x3gaJtO02kqXW/w2WL/Elo9pV8W764Mc8qxGQNN44BwLe0Hj/5tnsrSEVvepnBPKcRa9wuynbwp+9uZ+Nz7KkPWxrFfROFNSW8oLcz3kAiNp3WB2F5279gXo1GYFwFCZ3C0lS7N/hsuIx2bXH2lE2teJzcWqs4IzOY5t+VpjaAR1XBRGDrceqpTmlqZnHnMjx+AIC3bBdW+LVELJhPwbXgOa19ROH5TuJDQbX7VHDhcWUqYbrtniiZG6kjeWNa3NwrmXyi18uQ28UGm6Z4PU0Uop6mo4VxaHlolle0XJtcPtt2LX2RucQ1gu9xDWgby4mwA7SQslpNjb62pkqZBldIRxQbhoAADQeUC35rZtTWCeU4ixzhdlOOFP3tzPx2+yirAaN4S2lpYadu6NjWk85txj3m6rbrJx3yzEJpGm8bTwUfNlZsuO05j2WVgNYmO+R4fPKDZ5bkj++/Y23Ze/cqrtFhZIj0UFE+eWOGMXkke1je1xtfsG/uVu8LoWwQxwxizI2NYOxosoG1E4Jw1c+dwuynZcHk4SS4b3gB6n+omaxrnvNmtBc48wAuT4JRBv7QGNZ6iClaeLE0yPH8b9jb9jQ73yoqjjc4hrBme4hrQN5c42aB2khe7H8WdV1M1Q/fK8uAPI37Le5oA7ltWprBfKMSY4i7IAZT97cz8Tf2UVYLR7C20tNDA3dHG1vaQNp7zdVj0+xvyyvnmBuzOWR/cZxWkdRsT3qxmn+JupsPqZWemIyG9RdsB7rqqbRYWSI9uC4Y6pqIqdvpSyNZccgJ4x7m3PcreQQhjWsaLNaA0DmAFgPBVO0Sx80NUypbG2VzA4BriQOMLXBG4rfcQ12zyRPY2lZG57XNDxK4ltxa4GQXI7UGnaxMd8sxCeUG8Ydwcf3GbAR2m57CFrrI3OIa0Xc4hrQN5cTYAdpIXFotsW76nsF8pxKMkXZADM7tGxl/aN+5FWCwLD2UdJFFcBkMQDjycVt3HxuVVjSTGHVdVNUO/wC48uaOZm5g7mgd91YHXNjRpsNeGmz53CFp+8CXf5WuVbEiMjgOBzVkogp2Z5C0usSGiw33Ltikz+hdJ/3z/jU6wup/SSioZKiSre5j3NYyO0b3jLdxf6ANjfJv5lKA1uYV0h/wKj9CDQcR0X0jnjMcz3Pjd6TTPCAe2xGxYel1P4m9wa5kcTTveZWOsOU2bck9Slca28K6Q74FT/41sejmklNXRukpZOEY12V3Fewh1gbEPAO4hB4NK8RZhuGvczi8FEI4h/FYNZ33sqrjx61L/wC0DjmaSCjadjAZZB/EdkYPYM57wogSDcNVOBeV4jEHC8cX1z+biEZAfat4Kzqi/ULgPBUklS4ceocMvVHHcN8XFx8FKCgIiIIdqNRwc9zhWO4zidsYJ2knab7T1rizUU2/GrHW5bRtBt1XO9TIiDpoqVsUbI4xZjGhrRzBosFq+nWgNPiQa55Mc7AQ2Vu+3quB2OF+8bVtyIIQj1FS5uNWMy9UTr/i+y23CNUVDDHI12eWV8bmcI8+jmG9rBxQd23fsUhIghwaim9Mf8NvzW16vtX39GSSvbUOkErGtLS1rRdpJB2cou7xK2bH8cgo4XTVDwyNveXHka0crjzKu+lusirq5s8cklPCLhkbHFuzneW+k4+A5FROmnuiDcSgZC6V0WSQSAtANyGubYg8lnFaEdRTeSsd8NvzUW/Smt6XUfFf80+lNb0uo+K/5oLIaBaIsw2nMLXcI5zy97yLEkgAbOYABZPSPC/KqaWnzmPhWFudtiRdVc+lNb0uo+K/5p9Ka3pdR8V/zTAlLzFM6Y74bfmt11e6CswxsuWQyvlLbuIAs1gOVoA63OPeq8fSmt6XUfFf81yj0mrnENbVVJcSAAJJCSTuAAO0oLUYrh0dRDJDM3NHI0tcN2w9fOorn1FxZjkq5A3kBYwkd4tdbXq20bqaeLha2eWWokA4j5HObEOYC9i7nPcF49c1JUeRioppZY3wOu8Rvc3NG6wdcA7S0gHszc6g1zzFM6Y/4bfmnmKZ0x/w2/NRb9Ka3pdR8V/zT6U1vS6j4r/mqJS8xTOmP+G35retBdB4MMY8ROdJJIRnkda5Db5QANgAufFVz+lNb0uo+K/5p9Ka3pdR8V/zQWd0r0cir6d0E18pILXN9JrhucP523UXnUUb/wBs2f8A1bf/ANKMvpTW9LqPiv8AmrJ6BaSCvo459nCWyyjmkb6WzmO8dRQRz5ij0z/S/wCSeYo9M/0v+SmhFBC/mKPTP9L/AJKRdA9FG4dTcA12dxe5732tmJsBs6gAO5bGiCMdI9UTayplqJKuQOkdewYyzQBZrRfkAAWNOoqLpkvuMUwIg8uF0LYIY4YxZkbGsHY0WXqREBERAREQEREBYPS3SqDD4eFndtOxjB6b3czR+Z3BeLTrTeDDYrv487geDiB2u63eqwc/gq26QY7PWzGaofnedw3NaPVYOQfyUHr0v0qnxCbhZzZovwcY9CMHm5zzneVgkRaUREQERCUH3+f/AF1qe9U2rnyYCrq2g1JF42HbwQPKf7w/hu514tUmrjg8tZWM+s2GGJw9D+N4P2jyDk7d0vKILqq6ZsjHRvGZj2lrhzhwsQu1FBUTSPBn0dTLTP2mNxAPrN+w7vbbvusapo1/6PbIa1g3fVS9h2xuPYcw9pqhdVRERUFIOpfSfySs4GR1oanKw33CQXyHqvcjvCj5PwUFzUWqatdJxX0TJHH65n1co5c7Rv8AaFj3ra1EEREBERAREQEREBERAWj6xdYcWHN4NlpKtw4rORg9aTmHMN5/FebWtp8cOYyGEXqZWuLXEcVjQbZtu919w6jfrrvUTukc58jnPe43c5xLnEnlJO9Ud2J4jLUSOlne6SVxuXO/IcgHUNi8qIqoiIgIiEoBKmLVHq4zZa2tZxdjoInDfyiR4PdYd/MvPqt1Yulc2qro7QixjhdvefWkadzN1gd/KLb5zAUQREUBERBj9IMJZVU0tO/0ZGFt+YkbD3GyqRWUr4pHxSDLJG4scOZzTY9yuOoF176NmKobWMb9VMMsjhubI2wBdzZm2287exWCLERFVEREG76pNKPIq0B5tBPljfzB1/q3HsJIvzOKssqZEKz+qvHX1mHRSSXztvG5x+1wZtmvy3Fu+6lRtyIigIiICIiAiIgIiII310/1Efa7/ZQYiKgiIqr6viIgLJaI/wDyFP8Afb+aIoLUBfURRBERAREQFidK/wCyTfcKIgrBU+kV1Ii0oiIg5R7x2q0GiH9jg+4ERSozCIigIiICIiAiIg//2Q=="/>
          <p:cNvSpPr>
            <a:spLocks noChangeAspect="1" noChangeArrowheads="1"/>
          </p:cNvSpPr>
          <p:nvPr/>
        </p:nvSpPr>
        <p:spPr bwMode="auto">
          <a:xfrm>
            <a:off x="155575" y="-830263"/>
            <a:ext cx="30480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60" name="Picture 12" descr="http://www.emaluch.com/grafika/loga/xlander_logo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810000" cy="704851"/>
          </a:xfrm>
          <a:prstGeom prst="rect">
            <a:avLst/>
          </a:prstGeom>
          <a:noFill/>
        </p:spPr>
      </p:pic>
      <p:pic>
        <p:nvPicPr>
          <p:cNvPr id="8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928794" y="4429132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1700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90.twenga.com/dzieci/wozek-dzieciecy/phil-and-teds-wozek-tp_7642969626304403917f.jpg"/>
          <p:cNvPicPr>
            <a:picLocks noChangeAspect="1" noChangeArrowheads="1"/>
          </p:cNvPicPr>
          <p:nvPr/>
        </p:nvPicPr>
        <p:blipFill>
          <a:blip r:embed="rId2"/>
          <a:srcRect t="2483" b="662"/>
          <a:stretch>
            <a:fillRect/>
          </a:stretch>
        </p:blipFill>
        <p:spPr bwMode="auto">
          <a:xfrm>
            <a:off x="3571868" y="3500438"/>
            <a:ext cx="5072098" cy="2536067"/>
          </a:xfrm>
          <a:prstGeom prst="rect">
            <a:avLst/>
          </a:prstGeom>
          <a:noFill/>
        </p:spPr>
      </p:pic>
      <p:pic>
        <p:nvPicPr>
          <p:cNvPr id="28678" name="Picture 6" descr="http://www.growingyourbaby.com/wp-content/uploads/2013/02/philteds-Smart-Color-It-Your-Way-Stroller-op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6733907" cy="2857520"/>
          </a:xfrm>
          <a:prstGeom prst="rect">
            <a:avLst/>
          </a:prstGeom>
          <a:noFill/>
        </p:spPr>
      </p:pic>
      <p:pic>
        <p:nvPicPr>
          <p:cNvPr id="28680" name="Picture 8" descr="http://sklepbobas.website.pl/fls/editor/Image/Phil&amp;Teds/logo%20phil&amp;te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3428992" cy="784838"/>
          </a:xfrm>
          <a:prstGeom prst="rect">
            <a:avLst/>
          </a:prstGeom>
          <a:noFill/>
        </p:spPr>
      </p:pic>
      <p:pic>
        <p:nvPicPr>
          <p:cNvPr id="6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786578" y="5857892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1800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pic>
        <p:nvPicPr>
          <p:cNvPr id="30722" name="Picture 2" descr="http://www.camarelo.pl/img/picasso/pi03-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762854" cy="2286016"/>
          </a:xfrm>
          <a:prstGeom prst="rect">
            <a:avLst/>
          </a:prstGeom>
          <a:noFill/>
        </p:spPr>
      </p:pic>
      <p:pic>
        <p:nvPicPr>
          <p:cNvPr id="30724" name="Picture 4" descr="http://www.camarelo.pl/img/picasso/pi03-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2849193" cy="2357454"/>
          </a:xfrm>
          <a:prstGeom prst="rect">
            <a:avLst/>
          </a:prstGeom>
          <a:noFill/>
        </p:spPr>
      </p:pic>
      <p:pic>
        <p:nvPicPr>
          <p:cNvPr id="30726" name="Picture 6" descr="http://www.camarelo.pl/img/vision-d/vd1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0"/>
            <a:ext cx="3214710" cy="2659887"/>
          </a:xfrm>
          <a:prstGeom prst="rect">
            <a:avLst/>
          </a:prstGeom>
          <a:noFill/>
        </p:spPr>
      </p:pic>
      <p:pic>
        <p:nvPicPr>
          <p:cNvPr id="30728" name="Picture 8" descr="http://www.camarelo.pl/img/vision-d/vd1b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714620"/>
            <a:ext cx="3214710" cy="2659887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357554" y="5143512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1400 zł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30730" name="Picture 10" descr="http://sklepbobas.website.pl/fls/editor/Image/CAMARELO/logo%20camare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7" y="2071678"/>
            <a:ext cx="2511689" cy="116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pic>
        <p:nvPicPr>
          <p:cNvPr id="31746" name="Picture 2" descr="http://ecsmedia.pl/c/jane-cross-reverse-wozek-wielofunkcyjny-spacerowy-anis-m-iext6114367.jpg"/>
          <p:cNvPicPr>
            <a:picLocks noChangeAspect="1" noChangeArrowheads="1"/>
          </p:cNvPicPr>
          <p:nvPr/>
        </p:nvPicPr>
        <p:blipFill>
          <a:blip r:embed="rId3"/>
          <a:srcRect t="15771"/>
          <a:stretch>
            <a:fillRect/>
          </a:stretch>
        </p:blipFill>
        <p:spPr bwMode="auto">
          <a:xfrm>
            <a:off x="1000100" y="428604"/>
            <a:ext cx="2714625" cy="3433759"/>
          </a:xfrm>
          <a:prstGeom prst="rect">
            <a:avLst/>
          </a:prstGeom>
          <a:noFill/>
        </p:spPr>
      </p:pic>
      <p:pic>
        <p:nvPicPr>
          <p:cNvPr id="31748" name="Picture 4" descr="http://fl1.shopmania.org/files/p/es/m/454/jane-cross-reverse-formula-matrix-2234-p02-topping-anis%7E29950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14356"/>
            <a:ext cx="2868142" cy="28575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857884" y="421481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2200 zł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1750" name="AutoShape 6" descr="data:image/jpeg;base64,/9j/4AAQSkZJRgABAQAAAQABAAD/2wCEAAkGBxISEBQQDxQUDw8UDw8PFBASFhYWFBUPFRUWFhQUFBUYHSghGBolHBQVITEkJSkrLi4uGSAzODMsNygtLisBCgoKDg0OGhAQGywkHCQ0Ly0sLCwsLCwsLCwsLCwsLCwsLCwsLCwsLCwsLCwsLCwsLCwsLCwsLCwsLCwsLCwsLP/AABEIAJQBVQMBEQACEQEDEQH/xAAcAAEAAQUBAQAAAAAAAAAAAAAAAQIEBQYHAwj/xABKEAABAwIBBQkMCQIFBQEAAAABAAIDBBEFEhMhMVEGBxVBYXGRodEUIjJTVGJygZKTsdIWFyMzQlKCosFDsoOjs8LjCERk0/A0/8QAGgEBAAMBAQEAAAAAAAAAAAAAAAECAwQFBv/EADQRAAIBAwIDBgUEAgIDAAAAAAABAgMREgRREyExFEFSYZGhBTJxgdEiscHhFfBi8SMzQv/aAAwDAQACEQMRAD8A7igCAIAgCAIAgCAIAgCAIAgCAIAgCAglAebqhg1uaOchTixc8ziEI1yxj9be1ThLZkXRScUg8dF7be1Tw57P0GSI4Vg8dF7be1OFPZjJbkjE4PHRe23tThz2foMkVtrojqkYeZze1RhLYXR6tladRB5iFFmSVqAEAQBAEAQBAEAQBAEAQBAEAQBAEAQBAEAQBAEAQBAEAQBAQSgLOoxaBnhSNvsByj0C5WkaU5dEVckjHzbqYR4Ie/mFh1larSzfWxV1EWUu6t/4IgOVzieoAfFXWlXeyvFLSTdHUnUWM9FvzErRaemiOIzwdX1j9T5D6Lbf2hW4dJdyIykeT4Kp3hGX9T3D4lWTprokR+ot3Yc/8RYPSkZ2q3EXd+xFmU8HDjkiH67/AACcTyZFiO4G+Ni/cf8Aap4j2YstyDRM8dH0SfKnEez9hZbkGij8cz2ZPlTN7fsLLcjuFnjo+iT5U4j2/YWW5Twc3ili6XD4tU8R7MWW5HBex8J5pGj4pxfJ+gsVsw+ceAfYlb/DlDqQfX9ibSPUOrmanVFud7h/IUWovuQvNEjdDWs1yHmexvZdR2ei+4niSRcxbtqgeEyJ45nNPTcjqVXo4Po2TxmX0G7xv9SFzfQcHfEBZPQvukWVZd6MnTbsaR2t5jOx7SOsXHWspaSqu65ZVImXpa6KTTFIyT0HA/BYShKPVWLpp9C4VSQgCAIAgCAIAgCAIAgCAIAgCAIAgCA8qipYwXe4MG1xt0KVFy6IhuxiKndLGNEbXSnb4Lek6epdEdNJ9eRR1F3GMnx6ofoZkxjzRc9J7FstPTXXmUdRltJSzyaZC8jbI6w9VzboV1KEehH6mUjD2DwnjmaC7sHWnFb6IiyJzcQ4nv5yGjqBS8mORSalo8GNg5wXfEpi92Lnm7EXjUQ30Q1vwCYIjIt5a5x1vcedxVlBLuIyZaPnCvYq2eJnCmxFyk1AU2FynuhLC5HdCWFyDUKbAjPpYXGfSwuRnkFxnQguVNqCNRI5jZLXFz2biko1SPtsLiR0FV4cdicmDijj4bY5PSjZfpABThruv6jNlJq4j4UI543ub1HKCnGXcxktigx07tT5Ij57Q8dLSD1KcpofpPM4Xc3ikikPEA/If0Psp4tvmTJtsy4ZilfTfjla3ZIC9nqLri3MqunRqdy+3InOUTK0O+HI3RPE14/NGS0+ybg9IWE9BF/K/Uuq25suHbsaOawzmacfwy95p2ZR709K5Z6WrHuv9DVVIszzTfSNI2rnLkoAgCAIAgCAIAgCAIAgCAsK/FootDjlO/I3S717PWtIUZT6dCrkkYOqx2aTRGM03k0u6eL1Lqjp4R68zNzb6FqMOe45UpsT+J5OUfVrV+IlyiVs+89mU0beIvPL3o6Naq5yYsiszkeDZnoix6dai1+ouWss3GdJ5VZIrctZKkK6iVuWc1YrKJFyylrlooEZFrJiHKrKBFy3fiCnAjIt34hyq2BGR4uxDlVsCMig4hyqcCMinhBMBkOEOVMBkOEOVMBkR3fypiMie7+VMCcie70wIyKhXKMScioVqYi5V3YoxJuVCqTEXJFQosLlWfSxJBlQHtBiMkf3b3NGwHR626iocIvqiVJo9DiTXffQxyecz7J/S3vT6wq4NdH/ACTlujzdSQSfdS5t35JxYeqRtx0gK2c49V6fgcn0K4amtorOjc+OPisQ+F3Nrb0aVDjSq9Vz9yycom0YPvlN0NrI8jizsVy3ncw6R6ieZclT4e+tN/Zmsa25vNBXxTsEkD2ysP4mm+nYdh5CuCcJQdpKzNk0+hcqpIQBAEAQBAEAQHhWVbIm5UhsOIcZOwDjVoxcnZENpGt1uMSynJjvGw6NHhnnPF6l2QoxhzlzZk5t9DzgwwDTIbeaNLvXsUyq36Fcdy8YA3wAGcut3T2LNu/Un6Hk8hSiC0mnsrpFWzHz1gWqiUcjHVGIcq0UCrkYyoxPlWqplMjHT4nyrRUyMiwmxJXUCuRavxAq2AyPB1aVOJFzydVlTiRcoNQVNhcpM5SxAzxSwGeO1TYXGeO1LC5GeO1RYE547UsLjPnaliblQqCmIuVCqKjEXPQVZTEm5W2tKjEXPVtaowJuera1VxJuegq+VRiLlXdKYk3KhOosLlWdUWJuXFJiEkX3Ty2+sa2n0mnQfWFEoRl1RZSa6Fw6enl+9ZmH+NhF2X86In+0jmVUpx6O/wBfyTdPqeIiqaQ90U0neXtn4Tdh2NkBGj0XhWvCqsJr7P8Aj+iU3HmjeNzG+THIRFXAQSahMPunHzr+AerlC4K+glH9VPmtu/8As3hWT6nQGm4uNI135F5xuSgCAIAgCAx2LYo2EW8KQjvWfydgWtKk5vyKylY11kT5nGSQ32uOoDYB/C7G4wVkY85GRhjDRZgt5x8I9ixbb6llyKiAFALWaoAVlEq2Y2prbLVQM3Iw1ZiXKt4wKORg6vE+VbxpmbkYqoxArVQKXLCWrJV1Ei5bPmVrEHi56kFBchJGUgIylJBGUgGUgJykAykBGUgGUoAykAykBOUpAugJugGUgAehJIlUAqE5SwKxUqGiT0bVKuJJ6tqlFiTpWE0uEMiaJZoZZckF7nSnw7aQ0AgAAry6k9S5PFNL6HVFUkubNa3VTU3dGTRhuZaxoymEkOedJNyeUD1Lr06qYXqdTGo43/T0MbSV74nZUTi0kWPGHDY5p0OHIVtKClyZRSa6HtLBDVaIg2nqT/SJtDKdkZP3bvNOg8RChSlT6817r8luUunJl5uS3cTYdJ3PUh76UOyXROBzkJ2xg8Xm9FuOmo0kK6zh82/c/wDdzSnVcXZ9DttDWRzRtmhcJIntDmvbpBaV4UouDcZKzR2J3PdVJCAICyxavEEZedJ1NbtcdQWlKm5ysVlKyNVpInSuMspvpu53waP4XdJqCxRgubuzLsbe2izRqbs7SudsuVvNgoBjquqstYxKNmBrcRtxrojAylIwNbifKt40zJyM7uDw+KpZNJOwSgPZG3K4iBd1vaauXWVJU2lF2N9PBSTbNlduXojrp4+g9q4+1VvEzo4MNjzO5Oh8mi6D2qe1VvExwaexynfDhhirnQ07GxMjiiDms1ZxwyyTy2c3oXsaKUpUspu7Zw10lOyRm9xu9+J421FaXMjeA5kLTZzmHU57tYB1gDTq0jUufVa7B4U+u5pS0+SvI3eLcbh7RYU0R5XAuPS4lee9XWf/ANM6VQpruKjuRoPJYfYCjtVbxMng09kPofQeSQ+wnaq3iY4NPZEfQ6g8kh9lT2ut4mODT2QO47D/ACWH2U7XW8THBhsiPodh/ksPsp2ut4mODT2Rjd0u5yggo6iZtLCHMglc05P9TJIZx/mIWtDUVp1IxcnzZSpSgot2RzXe8wxlTXsjlaJImxyyvY7UQG5Iv+pzV6usqunSbj1OSjBSnZ9Drf0Ow/yWLoPavF7XW8TO7g09kR9DcP8AJYug9qdrr+Jjg09kT9DcP8li6D2p2ut4mODT2J+hmH+SReyU7XW8THBp+EfQyg8li9k9qdrreJjg0/Ch9DsP8li6D2p2ut4mRwafhRY4nvfUErSGR9zvtokiJFjytJLT0dC0hrq0Xzd/qVlp4PuscbxnD301RJTy2L435NxqIIBa4chBB9a9ylUVSCmu84ZRxdmdP3vty1LLh8c1TAyWSR0r8p4ucjLLWjms2/rXk6zU1I1XGErJfg7KNKLgm0bH9DsP8lh6D2rl7XW8TNeDT2RH0Ow/yWHoPana63iZHBp7IfQ3D/JYvZPana63jZPBp7D6G0HkkXsntTtdbxMcGn4USNx9B5LF7J7U7XW8THBhsVjcjQ+TRdB7VHaq3iY4UNjilbVNM0hjAbGZpSxo1CPKOSBzCy9+EXir9bI89vmykTKbEHnLKpSIL1tU2raIKhwbUABsFS78WyGc8YOprtYOvQqWdN5R6d6/lfyi6eXJmQ3tt2L8Oqu5aoltJJJkPa7+hPe2WNjb6HdPEb5a3TKtDOPzL3R0UZtOzPoEFfPnWEAQGj7oawzVWbbpbGc2BtefCPTo9S9KhDCnk+85qkrysX0QAsweC3Rzv/Ef4WT3J8i+abBZFjH19VYLWESsmapieJa9K64QOeUjWK3Eb8a6owMmzD1FXdbKJU67vbwZGHRuOgyOlmPMXFrT7LWrwtdK9Z+XI9DTq1NGzXXIbhAcIlb3djLmHSyWuLTywsdY/sYvoU+Dpr7L3/7PNtnV+53YDZoGzkXzx6QQGs74uLvpaB74nZEr3xwseNYLj3xbsOSHaeJdWjpKpVSfTqZVpYwujhr66Um7pZCTrJe4k85JXv4RXcvQ8+73Ke7JPGP9t3amEdl6EXZse93VzHE6drZJLOc/LaXOLXRiN7nBwvY6umy5tZGCoSdjWg3mju118+eiabvs1uRhxZqMs0UXqBzh/wBNd3w+N619v+jDUO0DW95akvLUzkeDHHC0+m4ueP2MXT8TnyjH7mWlXNs6rdeQdgugOVb7m6GZs7KSGR0UbYmyyZDi0ue4mwcRpsA0G3ncy9f4dQi4OcldnJqJu+KOd92SeMf7bu1eljHZHLdk92SeMf7bu1MY7Ii7Ou7z0kjqOV0jnvb3SWsDyTYBjC7JvxXd0grxviKiqiSXcd2mvjzN8uvPOg4Tvo1Idic2T+BkLDyuEbSf7repfQaCNqCPP1Hzs7PgNJmaWCHxcETD6QaL9d14daedSUt2d0FaKRf3WZYtsSrBDDJM7VHFJKb7GNLv4VoRyko7kN2Vz5zq8XqJXmSWWR73EuJL3azpsBfQNgGgL6aNKEVZJHmOTbu2eHdknjH+27tU4R2RF2T3bJ4x/tu7UwjshdlQrJPGP9t3amEdkLshr1Yg9WyqLAollUoFpLIhZI9MUqM/EJTplZaKU8b22+zkPLYZJ5gqR/Ty7jVHeN5rdEavDmskOVNTO7ncTrLALxOP6dHO0rw9bSUKl10Z2Qd0b4uMuQ51gTsF0By7AanKldKdJAlmPpWLviV7VaNo4ryRxxfO5m6GoFlzTiWiy6nrAAs1Es2azi+Ja9K6qdMxlI03Ea+5OldsImDZhZ6ha2KFnJKrWB9F4PSZmmhh8XDFH62tAPWvl6ss5uW7PWgrRSLtULFri1YIaeaY6o4ZZfYaXfwr045zUdyJOybOO70lLnMRDzpzUEsl/PdZg9ffuXtfEJY0bLvZw6dXnc7ZdeEd4QHNt+aV5ZTQsa54L5ZnZLSbZIDW3t6buhen8NSTlJvyOXU3skjl/ccvi5PYd2L1s47o5LPYg0cvi5PYd2JnHdDF7G870GGv7tkle1zRHTuAymkd+9zQLXGwO6VwfEai4Sin1Z0aaLyuzsK8U7Tlm/ZWd9SwDZNM4c+SxnwevW+GR+aX0Ryap9EZvehpMjDzJxy1Er/U20Y62OWHxGV61tkaadWhc3ZcBuEB8+7va3O4lUuBuGzGEf4QEZ62lfR6SGNGK+/qedWd5swK6DIXQHfN7ikzWGU443tdMf8AEcXDqLV89rZZV5enoejRVoI2VcpqfPYvWYt+YT4h/lGX4Bg6l9H/AOqh9F/H5PO+ap9z6EK+cPRCAx+P4cammlpw/NZ1mRl5OVZpIyu9uL3Fxr41pRqcOana9iso5Kxz870I8sPuP+Rej/lP+Hv/AEc/ZfMj6of/ADP8j/kT/J/8Pf8Aodl8yPqh/wDM/wAj/lU/5P8A4e/9DsvmYPdhuEFBTic1OeJlbE2PNZFyQSTlZZ1Bp4lvptZxp442+/8ARlUo4K9zTQ5dxgV5aA8pZEJRZSyqrZqkKR9y5n5o3j1gZQ+Cpe5ex0r/AKd6wisqYeJ9MyX1xvAH+qV52vV4J+Z0Uzva8o1Ie24I2ghAcW3PTltQ6B2hxbUU/wCvJcLdIsvoK6vDL6M4I/NYuabFbDWspUyFImqxnRrVVSJyNYxLE7nWumEDJswU9TdbpFSzfIrAvtzdLnq2ni1h1RECPMDg5/7QVlXnhTlLyL043kkfRhK+ZPTIugNW3zqzN4ZNbQZM3CP1PGV+0OXXoY5V15czKu7QZre8nS97UznjdFCP0gvd/e3oXV8TnzjH7mWmXVnTrryjqF0BgMV3a0NNK6CeYslbk5TRHI62UA4aWtI1ELpp6SrUjlFcvqjOVWEXZstPrHw3yh3upvkVuwV/D7orx6e4+sfDfKD7qb5FPYK/h90OPDf9zN4LjUNXGZaZxkjDzHlFrm98ACQA4AnwhpXPVoypPGXU0jJSV0X6zLHC99atzmJyN4oooofXk5w9cnUvf0EbUV58zg1DvM63uPo8zQU0WoinjLh57xlu63FeNqJ51ZPzOymrRSMusS5RNMGNc92prXPPM0XPwUpXdgz5kmnL3ukd4T3OeedxJPxX1KVkkjy3zZSpIGSToaLuOgDa46AEukLH03RUwiijibqjjZGOZrQ3+F8tKWUm9z1ErKxa7oa3MUlRNxx08zx6QackdNlajDOpGO7Ik7Js43vT0mXiUZ4oopZfXk5sdci9rXztRfmcdBXmd0XgncQgNM3yN1ktA2AU+QZJXSk5xpcM2wNvYAjTd4Xbo9NGs5ZdEY1ajh0NG+tTENlP7t3zru/x9Hz9f6Me0SI+tTENlP7t3zp/j6Pn6/0O0SH1qYhsp/du+dP8fR8/X+h2iRh90m7CprmMZUZsNY8vAjaW98RbTdxvoJ6VtR00KLbjcpOq5qzMFlLpuYkF6XJsW80iq2XjEtHOVLmiR7UR0ud+WN59ZGSPioJZ0v8A6d6S9bUzcTKVsfrkkBH+mVwa6X6EvM3pnfV5RqEBw3fLpn0WJZ5nesmIqY3cQlaRnB7VnfrXv6Kaq0MX1XJ/TuOGtFxldGIxutF21EX3M4LwPyS/1YjzHSOQhaU1yxfVf6mZy63XeYeXEyeNaYorY8I2TS3MUckoBsSxjnWOw2COUY9WTiyThFWf+2qPdSdijiw8S9RhLYjgOs8lqPcyfKnGp+JeqGEtmb1vZbkKhlSKuqjMLI2vzbX6HukcMm+TrAALtfGQuDW6qDhhB3udFCk08mdWuvIOsi6A5pv2V4EVNTg6XSPnI81jclt+cvPQvT+Gx5yl9jm1L5JGd3qqXN4ZG4ixlfNMeYuLW9TAsNdLKs/I0oK0Db7rjNQCgPnPdXW56vqZeI1MoHoMOQ0+y0L6WhHGlFeR51R3k2YrKW1zMi6i4O+729LmsMpxxva6Y/4ji4ftLV8/rZZVpenoejRVoI2W65TQ+c69/deIv037orixp82SXJYPUCAvpIf+OivJfwee/wBUz6LGjQNQ0DmXzZ6AugNf3wK3NYZUv1ExZkW13lcI9Ht39S6NJHKtFff05lKjtBnz6CvojzSq6AzO4ykz2IUsfF3Qx59GP7Q9TFhqZ40pPy/fkaUleaPoglfOHomnb69Zm8MkbexlkhiHtZZ6mFdmgjesnsY13aBq28kwZ6qd+IRQNHouc8u62tXX8Sf6Y/cz0y6nWV5B1BAco33cNqpqqIxQyzQtp8kOjY59pC9xeDkg20Bmter8PqU4wd2k7nLXjJtWRon0frPJan3Mnyrv41PxL1Rz4S2IO5+s8lqfcyfKnGp+JeqJwlsyDgFZ5LU+4l+VONT8S9UOHLYsKiJ0biyRro3t8JjwWuGi+lp0jQQrqSauiGmuptWHU0cYbE2OKSo7jbXSy1EZmDWPDSyGGEG2VkvaSTckmy5Zzb53dr2VuX3bNoxS5GI3RxM+0IbHFPDIxkohuIXskbdkjGnwHC1i3UtISe/Lz6kOKNZe+6s2SkUEqCbFzL3keR+N9nu5GDwR/PQp6Bc2fRG8lueNLholkGTLVO7oIOsRWtEOjvv1Lx9ZUynZdx0wVkdBXIWCA17dzuYZiFI6AkMlBzkMn5JgNF/NNyDyFdGmrujPJdO/6FZxyVj5yz8lLJLR1jHNGXkSx/iZIPBlj5bG4OpwOxe82ppTiceNuRY1rDGRpD2O0skb4Lm7RsO0cSZEYmzbj90sFNCWyPLXulc8gNedFg0aQOTrXPVpubLx5G0U++FSDXK73cvyrnlppF1IyMG+TQjXK73U3yrJ6Oe3ui6mi9j3y8O45ne5m+RZvRVdvdFuIj1G+Zhnj3e5n+RV7DW290OJHctq/fUoGNJhztQ/ia1hYL8rpLWHqKtHQVW+dl/vkQ60Uck3R47LW1DqiawcQGtY3wWRi+SwX5zp4ySV69KlGlHFHLOWTudZwPd5hcFLBB3QbxQRRn7GfwmtAJ+723Xk1dJXnNyt181+TrU4pWuXv1lYX5Qfcz/+tU7FX291+SeJHcoqN8zDgxxZM5z8hxaMzMLvsckXLLDTZStDWvzXuiHUjbqcMDtuvj517hwMnKQWIcdGjYpFjuNDvg4VFFHE2d1o42Rj7CfU1oHi+ReHLRV5Sbt7r8neqkErXIxHfKw/MyZmZzpc1Jm25mYXkyTki5ZYaba0hoa2SuuX1X5IdWNupyjcZWQw10E1S7IhicXudkuecoMdkWDQT4WTxcS9XURlOnKMerOWk0pXZ176ysM8e73E/wAi8jsNfb3X5Ovix3H1lYZ493uJ/kTsNfb3X5HFjuapvkbtKWqpGwUkhkcZ2PeDHIy0bWuI0vaL99krr0elnTnlNdxlWqJxsjmt16RyC6kGzb3eK09LW5+rfm42wyhpDHvOddktAswE+CX6Vy6unOpTxh1ubUWlK7On/WVhnj3e4n+ReX2Gvt7r8nVxYbmkb5+62nrGQRUjzI1j5JJCWPZZ1g1mh7RfQ5+pd2i006TbmYV5ppJGtbkt0T6GpE7BltLTHJHe2VGSDoPEQQCD2rpr0VVhizKnPB3Or0++dhrmgvkkiNvAdFI4jkuwOHWvJegrJ8kn9zrVaDPX6ysL8e73E/yKOw19vdfkniw3H1lYX493uJ/kTsNfb3X5HFjuQd8vDPHu9zP8idhrbe6J4kdyl2+Zhnj3e5n+ROxVtvdDiR3LeXfNw7imd7qb5FK0VXb3RHERxjdDiefqp573Ek0jmnV3l7M0HzQF6tNYQUdjnlzdz2Zjd2tOWYZ207aUvyS5r4W2yDo0teA1ovyBVsvt1JMdiFaHZWScoyPEkj8nJDnC9gG8QuSecqbhJlgouWLqJgYA+TS7WyM8fnO834q68yvXkjc96zcS/EqrPzg9xRPDpXH+rJrEQ5NWVsGjjC5tTX4ceXVmsIn0s0WFhoA0ADYvGNiUAQBAaVvj738WJx5bCIa1jbRzW0Obrzcttbdh1tvzg9Wm1LpOz+UpKNz54xKkqKKV9LVxlpBu6J+ojikjcOpwXrwqKauuhg4WLJ8FxlREvbxt/G3nHGOUKxX6luHqLk2KhIpuRYrEim5FioSKblbFWWlxYqDlNyBlICboQTdALqRYm6XAykuBdLgm6XAulwLpcgXUgXQE3QE3QiwugsRdBYXQmwugsMpRcWKS9Lk2KS9RcmxQ6VRcmx5ulVXIsonk6RUciyiUEqty1goBVFGXGzQXHYP/ALQpSuOh73ZHskk6WNP+49St0I6m473295UYnJnpsqGiyu+nPhSW1tivr2ZWocupc9fUqn5s0jA+j8Kw2KmhZT07BFCxuS1jfidpOsk6yvJlJyd31NkrF2qgIAgCAIDDbqNy9LiEWaq4w8C+RINEkZ2sfxc2o8YK0p1ZU3eJDVzgm7LerraEmanyqymBuJIgc6wefGNP6m3HGbL06OrjPk+TMpQNIFS1/wB6NPjGWDv1N1O6l1mdmugdSEi8ZErfN8Ic7dYSxF9y3UEjKQWKg9RcixIepuRYrD1NxYqEim5XEqEim5FiQ9TcWJy1NyLE5SXFicpLiwuhAugF0JJuhAugGUlwMtLk2IywlxYjOKLixSZUuTYpMyjIYlJmUZFlEoMqrkTiUmRQ5E4lJcq3JsRdQSQgK4onONmguPJ/OxErjoe2ZY37x2UfyR2PS7UPVdWsl1F2+hcUFNPVPFPSROe539KIEkjVd52cp0KspqKu+SJUTsW4XeXZGWz4qWyv0EUjD9m06/tXfj9EaPSXBV1l+UPU1UDsEUYa0NaA1oAAa0WAA1AAaguG9y5UgCAIAgCAIAgCA07dZva0Ffd74+56g6c/BZrifPb4L/WL8oXRS1M6fmirimcg3Sb0GIUpL6a1bENIdD3soHLETcn0SV309ZCXXkyjgaPPM9rjHUR3e02LZAWSNOwnQR611qSfMyxt0KMiJ3guMZ2PFx7Tf5CchzIdRPtcDLG1hDh1aVFiLo8Ds49igsEIF1IJykFhlpcixOWlxYnOJcixOcU5DEZ1TcYk5xRkMRnEyGIzqZDEjOpkMSM6oyJxIzijIYkZaZDEjLUXJsMpLixF1BJCgBAEBVFE52hoLuYEpZsdOp7dx2+8c2PkJyney1Wx3IvsDJE3U0yHa/Q32Rp6SnJE2bMjg+D11ec3SQyTNBsc23JiadjnaGj1lUnUjH5nYsoHT9y+8adD8Sm0aD3PT/B0pHU0etcVTWeBGigdbwPAaajjzVJCyBmi+SNLiNF3uOlx5SSuKc5Td5MvYySqAgCAIAgCAIAgCAIAgCAxuM4BS1bcmrgjnHEXtBcPRdrb6irxnKHysWOdY7vHUkl3Uc0lK7iY/wC1j5hchw9orphrZL5lco4I0DF96HFac5UTGVTRfvoH2dbiu1+Sb8guuqGrpvyKuDNTxCKqpzkVcUkZ0jJqIyL22FwufUV0KopdHco4Fpn4z4UduVjiOp1wpuiLPcZER1Pczke2/W0/wp5Ecx3LfwXxu5A6x6HWSwuHUUg/ATzd98Esxdbni+MjwgRzgj4qCSkFBYlQAgCAIAgCAIBZAEBCA9WU7zqY48zSpsxdHp3DJxgN9JzR8SmLIyRHc7R4UjB6OU89Q/lMVuTd7D7EeMf7LR/JU2RHMd1NHgRsbyuu8/u0dSXRNvMzWGbmMTrLZinnew6nFubjsfOdktWc68I9WSoG64JvGVb7Grnipm6O8jBlfyg6mj1ErlnrYr5Vc0w3OhYDvS4ZTWc6I1cg/HUHKHuxZnSCuWeqqS8iyikbzDC1jQ1jQxoFg1oAAGwAalzt3LFaAIAgCAIAgCAIAgCAIAgCAIAgCAICiWJrgWvAc062uAIPOCidgazim93hdRfOUkTSdOVEDEb7bxkLWNepHvIsjVMQ3jKF9zBNUQE6gSyRg5gWh37lutZPvSK4I1mv3h6kX7nqoZdglY+PrblLVa2PeiMDAVm9Di8RuyFk3LFMwf3lpWsdVSffYjBmKqdyGLw+FS1VvMa6QfsutY6iD6SKuHkYypgrI/vYZWbc5CR05TVdTT6NFcEWXdu1kR52D+Fa4x+o7rHHHH6g4f7k+wxe5PdDPFN9Tnj+U+ws9xno/FfvenLYWe4z0fiv3uU8tiLPf2Gfj8UPbenIWe47pZxRs9Zef5T7Cz3Hdg8XF7JPxclycfqVxVL3G0bGk7GRgn4FRl3kYGSp8KxKT7unqnX/ACQPA6Q1V4sV1aJ4fkZODe8xmXVSzafGPYzqe8LN6ml4iygZii3k8TfbOGngHHlSFxHqY0g9KyetprpctgzYsP3huOorNHG2KK37nO/hZPXbInA2fDd5nC4vvGzVJvf7WQgdEYbo57rGWsqPpyLYI27CtzNFTf8A5qaGE/mbG3K9q1+tYSqTl1ZNjLKhIQBAEAQBAEAQBAEAQBAEAQBAEAQBAEAQBAEAQBAEAQBAEB4y0rHeGxrvSaD8VN2Cxn3OUT/vKWmf6UMbvi1WVSa6NkWRau3FYaddDSeqCIfBqtxqnifqLI8zuFwvyGm90zsTj1PExZEDcHhfkVN7pvYnHqeJiyKhuGwwf9jS+5Yf4Tj1PExZHszcfhw1UNIDt7niv05KjjVPE/UWRew4PTM8CCFnoxsHwCq5yfeTYvGMA0AADkFlUFSAIAgCAIAgCAIAgCAIAgCAIAgCAIDG8IO2N6+1AOEHbG9fagHCDtjevtQDhB2xvX2oBwg7Y3r7UA4Qdsb19qAcIO2N6+1AOEHbG9fagHCDtjevtQDhB2xvX2oBwg7Y3r7UA4Qdsb19qAcIO2N6+1AOEHbG9fagHCDtjevtQDhB2xvX2oBwg7Y3r7UA4Qdsb19qAcIO2N6+1AOEHbG9fagHCDtjevtQDhB2xvX2oBwg7Y3r7UA4Qdsb19qAcIO2N6+1AOEHbG9fagHCDtjevtQDhB2xvX2oBwg7Y3r7UA4Qdsb19qAcIO2N6+1AOEHbG9fagHCDtjevtQDhB2xvX2oBwg7Y3r7UA4Qdsb19qAcIO2N6+1AOEHbG9fagHCDtjevtQDhB2xvX2oBwg7Y3r7UA4Qdsb19qAcIO2N6+1Af/2Q=="/>
          <p:cNvSpPr>
            <a:spLocks noChangeAspect="1" noChangeArrowheads="1"/>
          </p:cNvSpPr>
          <p:nvPr/>
        </p:nvSpPr>
        <p:spPr bwMode="auto">
          <a:xfrm>
            <a:off x="155575" y="-1455738"/>
            <a:ext cx="699135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2" name="Picture 8" descr="http://www.wozki-skleposkar.pl/pliki/muum/logonew.jpg"/>
          <p:cNvPicPr>
            <a:picLocks noChangeAspect="1" noChangeArrowheads="1"/>
          </p:cNvPicPr>
          <p:nvPr/>
        </p:nvPicPr>
        <p:blipFill>
          <a:blip r:embed="rId5" cstate="print"/>
          <a:srcRect b="3118"/>
          <a:stretch>
            <a:fillRect/>
          </a:stretch>
        </p:blipFill>
        <p:spPr bwMode="auto">
          <a:xfrm>
            <a:off x="2857488" y="3786190"/>
            <a:ext cx="2714644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Wektorowe ikony p&amp;lstrok;aska Darmowych Wektor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72" name="Picture 4" descr="Wektorowe ikony p&amp;lstrok;aska Darmowych Wektorów"/>
          <p:cNvPicPr>
            <a:picLocks noChangeAspect="1" noChangeArrowheads="1"/>
          </p:cNvPicPr>
          <p:nvPr/>
        </p:nvPicPr>
        <p:blipFill>
          <a:blip r:embed="rId2"/>
          <a:srcRect t="2396" b="4153"/>
          <a:stretch>
            <a:fillRect/>
          </a:stretch>
        </p:blipFill>
        <p:spPr bwMode="auto">
          <a:xfrm>
            <a:off x="1571604" y="-24"/>
            <a:ext cx="5962650" cy="5572164"/>
          </a:xfrm>
          <a:prstGeom prst="rect">
            <a:avLst/>
          </a:prstGeom>
          <a:noFill/>
        </p:spPr>
      </p:pic>
      <p:pic>
        <p:nvPicPr>
          <p:cNvPr id="4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572000" y="5572140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i="1" dirty="0" smtClean="0">
                <a:solidFill>
                  <a:srgbClr val="FF0000"/>
                </a:solidFill>
                <a:latin typeface="Cooper Black" pitchFamily="18" charset="0"/>
              </a:rPr>
              <a:t>Marketing</a:t>
            </a:r>
            <a:endParaRPr lang="pl-PL" sz="6000" i="1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grpSp>
        <p:nvGrpSpPr>
          <p:cNvPr id="38" name="Grupa 37"/>
          <p:cNvGrpSpPr/>
          <p:nvPr/>
        </p:nvGrpSpPr>
        <p:grpSpPr>
          <a:xfrm>
            <a:off x="4643438" y="1142984"/>
            <a:ext cx="4095779" cy="4798163"/>
            <a:chOff x="5715008" y="211997"/>
            <a:chExt cx="4095779" cy="4798163"/>
          </a:xfrm>
        </p:grpSpPr>
        <p:grpSp>
          <p:nvGrpSpPr>
            <p:cNvPr id="8" name="Grupa 7"/>
            <p:cNvGrpSpPr/>
            <p:nvPr/>
          </p:nvGrpSpPr>
          <p:grpSpPr>
            <a:xfrm rot="694618">
              <a:off x="5715008" y="214290"/>
              <a:ext cx="4095779" cy="4795870"/>
              <a:chOff x="1000100" y="428604"/>
              <a:chExt cx="4095779" cy="4795870"/>
            </a:xfrm>
          </p:grpSpPr>
          <p:pic>
            <p:nvPicPr>
              <p:cNvPr id="9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3"/>
              <a:srcRect l="19169" t="23962" r="18530" b="29313"/>
              <a:stretch>
                <a:fillRect/>
              </a:stretch>
            </p:blipFill>
            <p:spPr bwMode="auto">
              <a:xfrm>
                <a:off x="1000100" y="428604"/>
                <a:ext cx="4095779" cy="3071834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3"/>
              <a:srcRect l="19169" t="44463" r="18530" b="29313"/>
              <a:stretch>
                <a:fillRect/>
              </a:stretch>
            </p:blipFill>
            <p:spPr bwMode="auto">
              <a:xfrm rot="10800000">
                <a:off x="1000100" y="3500438"/>
                <a:ext cx="4095779" cy="1724036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4" descr="http://e5.pudelek.pl.sds.o2.pl/df3a58a08f347802c38454861fe0cb1c1db306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4618">
              <a:off x="7026054" y="1631338"/>
              <a:ext cx="2357454" cy="33375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Prostokąt 11"/>
            <p:cNvSpPr/>
            <p:nvPr/>
          </p:nvSpPr>
          <p:spPr>
            <a:xfrm rot="694618">
              <a:off x="5716206" y="211997"/>
              <a:ext cx="4071966" cy="47863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0" name="Grupa 19"/>
          <p:cNvGrpSpPr/>
          <p:nvPr/>
        </p:nvGrpSpPr>
        <p:grpSpPr>
          <a:xfrm rot="607752">
            <a:off x="389802" y="537074"/>
            <a:ext cx="4095779" cy="4795870"/>
            <a:chOff x="1152500" y="581004"/>
            <a:chExt cx="4095779" cy="4795870"/>
          </a:xfrm>
        </p:grpSpPr>
        <p:grpSp>
          <p:nvGrpSpPr>
            <p:cNvPr id="15" name="Grupa 14"/>
            <p:cNvGrpSpPr/>
            <p:nvPr/>
          </p:nvGrpSpPr>
          <p:grpSpPr>
            <a:xfrm>
              <a:off x="1152500" y="581004"/>
              <a:ext cx="4095779" cy="4795870"/>
              <a:chOff x="1000100" y="428604"/>
              <a:chExt cx="4095779" cy="4795870"/>
            </a:xfrm>
          </p:grpSpPr>
          <p:pic>
            <p:nvPicPr>
              <p:cNvPr id="16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3"/>
              <a:srcRect l="19169" t="23962" r="18530" b="29313"/>
              <a:stretch>
                <a:fillRect/>
              </a:stretch>
            </p:blipFill>
            <p:spPr bwMode="auto">
              <a:xfrm>
                <a:off x="1000100" y="428604"/>
                <a:ext cx="4095779" cy="3071834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3"/>
              <a:srcRect l="19169" t="44463" r="18530" b="29313"/>
              <a:stretch>
                <a:fillRect/>
              </a:stretch>
            </p:blipFill>
            <p:spPr bwMode="auto">
              <a:xfrm rot="10800000">
                <a:off x="1000100" y="3500438"/>
                <a:ext cx="4095779" cy="1724036"/>
              </a:xfrm>
              <a:prstGeom prst="rect">
                <a:avLst/>
              </a:prstGeom>
              <a:noFill/>
            </p:spPr>
          </p:pic>
        </p:grpSp>
        <p:sp>
          <p:nvSpPr>
            <p:cNvPr id="18" name="Prostokąt 17"/>
            <p:cNvSpPr/>
            <p:nvPr/>
          </p:nvSpPr>
          <p:spPr>
            <a:xfrm>
              <a:off x="1152500" y="581004"/>
              <a:ext cx="4071966" cy="47863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Picture 6" descr="http://e1.pudelek.tv.sds.o2.pl/ba42e5b29da39aadd776a5f6620a0094f0582d4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66813" y="2152640"/>
              <a:ext cx="3548545" cy="29289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7" name="Grupa 36"/>
          <p:cNvGrpSpPr/>
          <p:nvPr/>
        </p:nvGrpSpPr>
        <p:grpSpPr>
          <a:xfrm rot="21116842">
            <a:off x="2244511" y="1191899"/>
            <a:ext cx="4095779" cy="4795870"/>
            <a:chOff x="1000100" y="428604"/>
            <a:chExt cx="4095779" cy="4795870"/>
          </a:xfrm>
        </p:grpSpPr>
        <p:grpSp>
          <p:nvGrpSpPr>
            <p:cNvPr id="6" name="Grupa 5"/>
            <p:cNvGrpSpPr/>
            <p:nvPr/>
          </p:nvGrpSpPr>
          <p:grpSpPr>
            <a:xfrm>
              <a:off x="1000100" y="428604"/>
              <a:ext cx="4095779" cy="4795870"/>
              <a:chOff x="1000100" y="428604"/>
              <a:chExt cx="4095779" cy="4795870"/>
            </a:xfrm>
          </p:grpSpPr>
          <p:pic>
            <p:nvPicPr>
              <p:cNvPr id="33794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3"/>
              <a:srcRect l="19169" t="23962" r="18530" b="29313"/>
              <a:stretch>
                <a:fillRect/>
              </a:stretch>
            </p:blipFill>
            <p:spPr bwMode="auto">
              <a:xfrm>
                <a:off x="1000100" y="428604"/>
                <a:ext cx="4095779" cy="3071834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3"/>
              <a:srcRect l="19169" t="44463" r="18530" b="29313"/>
              <a:stretch>
                <a:fillRect/>
              </a:stretch>
            </p:blipFill>
            <p:spPr bwMode="auto">
              <a:xfrm rot="10800000">
                <a:off x="1000100" y="3500438"/>
                <a:ext cx="4095779" cy="1724036"/>
              </a:xfrm>
              <a:prstGeom prst="rect">
                <a:avLst/>
              </a:prstGeom>
              <a:noFill/>
            </p:spPr>
          </p:pic>
        </p:grpSp>
        <p:sp>
          <p:nvSpPr>
            <p:cNvPr id="7" name="Prostokąt 6"/>
            <p:cNvSpPr/>
            <p:nvPr/>
          </p:nvSpPr>
          <p:spPr>
            <a:xfrm>
              <a:off x="1000100" y="428604"/>
              <a:ext cx="4071966" cy="47863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3804" name="Picture 12" descr="Anna Mucha"/>
            <p:cNvPicPr>
              <a:picLocks noChangeAspect="1" noChangeArrowheads="1"/>
            </p:cNvPicPr>
            <p:nvPr/>
          </p:nvPicPr>
          <p:blipFill>
            <a:blip r:embed="rId6"/>
            <a:srcRect t="9221"/>
            <a:stretch>
              <a:fillRect/>
            </a:stretch>
          </p:blipFill>
          <p:spPr bwMode="auto">
            <a:xfrm>
              <a:off x="1214414" y="2071678"/>
              <a:ext cx="3668637" cy="25003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rta-baby-shower-z-bociana-i-dziecka_23-2147506378.jpg"/>
          <p:cNvPicPr>
            <a:picLocks noChangeAspect="1"/>
          </p:cNvPicPr>
          <p:nvPr/>
        </p:nvPicPr>
        <p:blipFill>
          <a:blip r:embed="rId2"/>
          <a:srcRect t="12859" b="14057"/>
          <a:stretch>
            <a:fillRect/>
          </a:stretch>
        </p:blipFill>
        <p:spPr>
          <a:xfrm>
            <a:off x="1000100" y="0"/>
            <a:ext cx="7143800" cy="5220945"/>
          </a:xfrm>
          <a:prstGeom prst="rect">
            <a:avLst/>
          </a:prstGeom>
        </p:spPr>
      </p:pic>
      <p:pic>
        <p:nvPicPr>
          <p:cNvPr id="3" name="Picture 6" descr="https://upload.wikimedia.org/wikipedia/commons/thumb/e/e9/Flag_of_Poland_%28normative%29.svg/250px-Flag_of_Poland_%28normative%29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71942"/>
            <a:ext cx="1455018" cy="907931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57224" y="5500702"/>
            <a:ext cx="7858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err="1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Birth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pl-PL" sz="3000" dirty="0" err="1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Rate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pl-PL" sz="3000" dirty="0" err="1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in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 2014</a:t>
            </a:r>
          </a:p>
          <a:p>
            <a:pPr algn="ctr"/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375 160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5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 rot="20818244">
            <a:off x="773608" y="685687"/>
            <a:ext cx="4095779" cy="4795870"/>
            <a:chOff x="1152500" y="581004"/>
            <a:chExt cx="4095779" cy="4795870"/>
          </a:xfrm>
        </p:grpSpPr>
        <p:grpSp>
          <p:nvGrpSpPr>
            <p:cNvPr id="3" name="Grupa 22"/>
            <p:cNvGrpSpPr/>
            <p:nvPr/>
          </p:nvGrpSpPr>
          <p:grpSpPr>
            <a:xfrm>
              <a:off x="1152500" y="581004"/>
              <a:ext cx="4095779" cy="4795870"/>
              <a:chOff x="1000100" y="428604"/>
              <a:chExt cx="4095779" cy="4795870"/>
            </a:xfrm>
          </p:grpSpPr>
          <p:pic>
            <p:nvPicPr>
              <p:cNvPr id="6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2"/>
              <a:srcRect l="19169" t="23962" r="18530" b="29313"/>
              <a:stretch>
                <a:fillRect/>
              </a:stretch>
            </p:blipFill>
            <p:spPr bwMode="auto">
              <a:xfrm>
                <a:off x="1000100" y="428604"/>
                <a:ext cx="4095779" cy="3071834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2"/>
              <a:srcRect l="19169" t="44463" r="18530" b="29313"/>
              <a:stretch>
                <a:fillRect/>
              </a:stretch>
            </p:blipFill>
            <p:spPr bwMode="auto">
              <a:xfrm rot="10800000">
                <a:off x="1000100" y="3500438"/>
                <a:ext cx="4095779" cy="1724036"/>
              </a:xfrm>
              <a:prstGeom prst="rect">
                <a:avLst/>
              </a:prstGeom>
              <a:noFill/>
            </p:spPr>
          </p:pic>
        </p:grpSp>
        <p:sp>
          <p:nvSpPr>
            <p:cNvPr id="4" name="Prostokąt 3"/>
            <p:cNvSpPr/>
            <p:nvPr/>
          </p:nvSpPr>
          <p:spPr>
            <a:xfrm>
              <a:off x="1152500" y="581004"/>
              <a:ext cx="4071966" cy="47863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Picture 8" descr="http://www.fakt.pl/m/crop/1200/0/faktonline/63531969489318747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376" y="2152640"/>
              <a:ext cx="3750495" cy="25003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upa 7"/>
          <p:cNvGrpSpPr/>
          <p:nvPr/>
        </p:nvGrpSpPr>
        <p:grpSpPr>
          <a:xfrm rot="743657">
            <a:off x="4396017" y="1455214"/>
            <a:ext cx="4095779" cy="4795870"/>
            <a:chOff x="1152500" y="581004"/>
            <a:chExt cx="4095779" cy="4795870"/>
          </a:xfrm>
        </p:grpSpPr>
        <p:grpSp>
          <p:nvGrpSpPr>
            <p:cNvPr id="9" name="Grupa 29"/>
            <p:cNvGrpSpPr/>
            <p:nvPr/>
          </p:nvGrpSpPr>
          <p:grpSpPr>
            <a:xfrm>
              <a:off x="1152500" y="581004"/>
              <a:ext cx="4095779" cy="4795870"/>
              <a:chOff x="1000100" y="428604"/>
              <a:chExt cx="4095779" cy="4795870"/>
            </a:xfrm>
          </p:grpSpPr>
          <p:pic>
            <p:nvPicPr>
              <p:cNvPr id="12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2"/>
              <a:srcRect l="19169" t="23962" r="18530" b="29313"/>
              <a:stretch>
                <a:fillRect/>
              </a:stretch>
            </p:blipFill>
            <p:spPr bwMode="auto">
              <a:xfrm>
                <a:off x="1000100" y="428604"/>
                <a:ext cx="4095779" cy="3071834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Szablon gazety Darmowych Wektorów"/>
              <p:cNvPicPr>
                <a:picLocks noChangeAspect="1" noChangeArrowheads="1"/>
              </p:cNvPicPr>
              <p:nvPr/>
            </p:nvPicPr>
            <p:blipFill>
              <a:blip r:embed="rId2"/>
              <a:srcRect l="19169" t="44463" r="18530" b="29313"/>
              <a:stretch>
                <a:fillRect/>
              </a:stretch>
            </p:blipFill>
            <p:spPr bwMode="auto">
              <a:xfrm rot="10800000">
                <a:off x="1000100" y="3500438"/>
                <a:ext cx="4095779" cy="1724036"/>
              </a:xfrm>
              <a:prstGeom prst="rect">
                <a:avLst/>
              </a:prstGeom>
              <a:noFill/>
            </p:spPr>
          </p:pic>
        </p:grpSp>
        <p:sp>
          <p:nvSpPr>
            <p:cNvPr id="10" name="Prostokąt 9"/>
            <p:cNvSpPr/>
            <p:nvPr/>
          </p:nvSpPr>
          <p:spPr>
            <a:xfrm>
              <a:off x="1152500" y="581004"/>
              <a:ext cx="4071966" cy="47863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Picture 10" descr="http://bi.gazeta.pl/im/77/06/10/z16805495Q,Ada-Fijal-z-mezem-Piotrem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376" y="2224078"/>
              <a:ext cx="3786214" cy="2381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785794"/>
            <a:ext cx="7338595" cy="6072206"/>
            <a:chOff x="0" y="785794"/>
            <a:chExt cx="7338595" cy="6072206"/>
          </a:xfrm>
        </p:grpSpPr>
        <p:pic>
          <p:nvPicPr>
            <p:cNvPr id="34818" name="Picture 2" descr="Salon wn&amp;eogon;trze Darmowych Wektorów"/>
            <p:cNvPicPr>
              <a:picLocks noChangeAspect="1" noChangeArrowheads="1"/>
            </p:cNvPicPr>
            <p:nvPr/>
          </p:nvPicPr>
          <p:blipFill>
            <a:blip r:embed="rId2"/>
            <a:srcRect t="10708" b="6549"/>
            <a:stretch>
              <a:fillRect/>
            </a:stretch>
          </p:blipFill>
          <p:spPr bwMode="auto">
            <a:xfrm>
              <a:off x="0" y="785794"/>
              <a:ext cx="7338595" cy="6072206"/>
            </a:xfrm>
            <a:prstGeom prst="rect">
              <a:avLst/>
            </a:prstGeom>
            <a:noFill/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/>
            <a:srcRect l="24609" t="21562" r="26172" b="33437"/>
            <a:stretch>
              <a:fillRect/>
            </a:stretch>
          </p:blipFill>
          <p:spPr bwMode="auto">
            <a:xfrm>
              <a:off x="1928794" y="1214422"/>
              <a:ext cx="3571900" cy="204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pole tekstowe 4"/>
          <p:cNvSpPr txBox="1"/>
          <p:nvPr/>
        </p:nvSpPr>
        <p:spPr>
          <a:xfrm>
            <a:off x="2071670" y="0"/>
            <a:ext cx="535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>
                <a:solidFill>
                  <a:srgbClr val="FF0000"/>
                </a:solidFill>
                <a:latin typeface="Cooper Black" pitchFamily="18" charset="0"/>
              </a:rPr>
              <a:t>Breakfast</a:t>
            </a:r>
            <a:r>
              <a:rPr lang="pl-PL" sz="4000" dirty="0" smtClean="0">
                <a:solidFill>
                  <a:srgbClr val="FF0000"/>
                </a:solidFill>
                <a:latin typeface="Cooper Black" pitchFamily="18" charset="0"/>
              </a:rPr>
              <a:t> TV</a:t>
            </a:r>
            <a:endParaRPr lang="pl-PL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6" name="Picture 9" descr="http://www.cojaciacham.pl/files/1291327823/dzien_dobry.jpg"/>
          <p:cNvPicPr>
            <a:picLocks noChangeAspect="1" noChangeArrowheads="1"/>
          </p:cNvPicPr>
          <p:nvPr/>
        </p:nvPicPr>
        <p:blipFill>
          <a:blip r:embed="rId4"/>
          <a:srcRect l="5257" r="7126" b="12383"/>
          <a:stretch>
            <a:fillRect/>
          </a:stretch>
        </p:blipFill>
        <p:spPr bwMode="auto">
          <a:xfrm>
            <a:off x="7500926" y="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988066"/>
            <a:ext cx="9144000" cy="5869934"/>
            <a:chOff x="0" y="988066"/>
            <a:chExt cx="9144000" cy="5869934"/>
          </a:xfrm>
        </p:grpSpPr>
        <p:pic>
          <p:nvPicPr>
            <p:cNvPr id="36871" name="Picture 7" descr="Meble do domu Darmowych Wektorów"/>
            <p:cNvPicPr>
              <a:picLocks noChangeAspect="1" noChangeArrowheads="1"/>
            </p:cNvPicPr>
            <p:nvPr/>
          </p:nvPicPr>
          <p:blipFill>
            <a:blip r:embed="rId2"/>
            <a:srcRect t="19672" b="16134"/>
            <a:stretch>
              <a:fillRect/>
            </a:stretch>
          </p:blipFill>
          <p:spPr bwMode="auto">
            <a:xfrm>
              <a:off x="0" y="988066"/>
              <a:ext cx="9144000" cy="5869934"/>
            </a:xfrm>
            <a:prstGeom prst="rect">
              <a:avLst/>
            </a:prstGeom>
            <a:noFill/>
          </p:spPr>
        </p:pic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3"/>
            <a:srcRect l="6054" t="24687" r="32422" b="18125"/>
            <a:stretch>
              <a:fillRect/>
            </a:stretch>
          </p:blipFill>
          <p:spPr bwMode="auto">
            <a:xfrm>
              <a:off x="1500166" y="1643050"/>
              <a:ext cx="3000396" cy="17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pole tekstowe 5"/>
          <p:cNvSpPr txBox="1"/>
          <p:nvPr/>
        </p:nvSpPr>
        <p:spPr>
          <a:xfrm>
            <a:off x="2071670" y="0"/>
            <a:ext cx="535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>
                <a:solidFill>
                  <a:srgbClr val="FF0000"/>
                </a:solidFill>
                <a:latin typeface="Cooper Black" pitchFamily="18" charset="0"/>
              </a:rPr>
              <a:t>Breakfast</a:t>
            </a:r>
            <a:r>
              <a:rPr lang="pl-PL" sz="4000" dirty="0" smtClean="0">
                <a:solidFill>
                  <a:srgbClr val="FF0000"/>
                </a:solidFill>
                <a:latin typeface="Cooper Black" pitchFamily="18" charset="0"/>
              </a:rPr>
              <a:t> TV</a:t>
            </a:r>
            <a:endParaRPr lang="pl-PL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36873" name="Picture 9" descr="http://www.cojaciacham.pl/files/1291327823/dzien_dobry.jpg"/>
          <p:cNvPicPr>
            <a:picLocks noChangeAspect="1" noChangeArrowheads="1"/>
          </p:cNvPicPr>
          <p:nvPr/>
        </p:nvPicPr>
        <p:blipFill>
          <a:blip r:embed="rId4"/>
          <a:srcRect l="5257" r="7126" b="12383"/>
          <a:stretch>
            <a:fillRect/>
          </a:stretch>
        </p:blipFill>
        <p:spPr bwMode="auto">
          <a:xfrm>
            <a:off x="7215206" y="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2000232" y="60133"/>
            <a:ext cx="4929222" cy="6485819"/>
            <a:chOff x="2000232" y="60133"/>
            <a:chExt cx="4929222" cy="6485819"/>
          </a:xfrm>
        </p:grpSpPr>
        <p:pic>
          <p:nvPicPr>
            <p:cNvPr id="37890" name="Picture 2" descr="Czarny tablet makieta Darmowych Wektorów"/>
            <p:cNvPicPr>
              <a:picLocks noChangeAspect="1" noChangeArrowheads="1"/>
            </p:cNvPicPr>
            <p:nvPr/>
          </p:nvPicPr>
          <p:blipFill>
            <a:blip r:embed="rId2"/>
            <a:srcRect l="15575" t="3594" r="16134" b="6549"/>
            <a:stretch>
              <a:fillRect/>
            </a:stretch>
          </p:blipFill>
          <p:spPr bwMode="auto">
            <a:xfrm>
              <a:off x="2000232" y="60133"/>
              <a:ext cx="4929222" cy="6485819"/>
            </a:xfrm>
            <a:prstGeom prst="rect">
              <a:avLst/>
            </a:prstGeom>
            <a:noFill/>
          </p:spPr>
        </p:pic>
        <p:pic>
          <p:nvPicPr>
            <p:cNvPr id="3" name="Picture 2" descr="http://demandware.edgesuite.net/aadn_prd/on/demandware.static/-/Sites-MCENGB-Library/default/dwf442ca38/brand-pages/responsivebrandpages/cosatto-BP/images/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7554" y="4500570"/>
              <a:ext cx="2214578" cy="605318"/>
            </a:xfrm>
            <a:prstGeom prst="rect">
              <a:avLst/>
            </a:prstGeom>
            <a:noFill/>
          </p:spPr>
        </p:pic>
        <p:pic>
          <p:nvPicPr>
            <p:cNvPr id="37892" name="Picture 4" descr="http://dufs91kfhh0el.cloudfront.net/wp-content/uploads/2015/05/google-adword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1071546"/>
              <a:ext cx="3286148" cy="1643074"/>
            </a:xfrm>
            <a:prstGeom prst="rect">
              <a:avLst/>
            </a:prstGeom>
            <a:noFill/>
          </p:spPr>
        </p:pic>
        <p:pic>
          <p:nvPicPr>
            <p:cNvPr id="37894" name="Picture 6" descr="http://www.cosatto.com/assets/productimages/CT3069/high/woop_pushchair_tropico_MAIN_RG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2714620"/>
              <a:ext cx="1357322" cy="1326333"/>
            </a:xfrm>
            <a:prstGeom prst="rect">
              <a:avLst/>
            </a:prstGeom>
            <a:noFill/>
          </p:spPr>
        </p:pic>
        <p:pic>
          <p:nvPicPr>
            <p:cNvPr id="37896" name="Picture 8" descr="http://www.mumsnet.com/images/reviews/full/2/290x290xii_16485_1356014064128.jpg.pagespeed.ic.6ho2Ajpkmm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6050" y="2643182"/>
              <a:ext cx="1643074" cy="16430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grpSp>
        <p:nvGrpSpPr>
          <p:cNvPr id="6" name="Grupa 5"/>
          <p:cNvGrpSpPr/>
          <p:nvPr/>
        </p:nvGrpSpPr>
        <p:grpSpPr>
          <a:xfrm>
            <a:off x="1857356" y="1000108"/>
            <a:ext cx="6872207" cy="4857784"/>
            <a:chOff x="1285852" y="1071546"/>
            <a:chExt cx="6872207" cy="4857784"/>
          </a:xfrm>
        </p:grpSpPr>
        <p:pic>
          <p:nvPicPr>
            <p:cNvPr id="38914" name="Picture 2" descr="Atrapa Cinema Display firmy Apple Darmowe Psd"/>
            <p:cNvPicPr>
              <a:picLocks noChangeAspect="1" noChangeArrowheads="1"/>
            </p:cNvPicPr>
            <p:nvPr/>
          </p:nvPicPr>
          <p:blipFill>
            <a:blip r:embed="rId3"/>
            <a:srcRect t="15575" b="13737"/>
            <a:stretch>
              <a:fillRect/>
            </a:stretch>
          </p:blipFill>
          <p:spPr bwMode="auto">
            <a:xfrm>
              <a:off x="1285852" y="1071546"/>
              <a:ext cx="6872207" cy="48577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4"/>
            <a:srcRect t="11250" r="28515" b="22045"/>
            <a:stretch>
              <a:fillRect/>
            </a:stretch>
          </p:blipFill>
          <p:spPr bwMode="auto">
            <a:xfrm>
              <a:off x="2357422" y="1750792"/>
              <a:ext cx="4714908" cy="2749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8917" name="Picture 5" descr="http://www.suescheffblog.com/wp-content/uploads/2015/03/facebook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1357290" cy="1357290"/>
          </a:xfrm>
          <a:prstGeom prst="rect">
            <a:avLst/>
          </a:prstGeom>
          <a:noFill/>
        </p:spPr>
      </p:pic>
      <p:pic>
        <p:nvPicPr>
          <p:cNvPr id="38919" name="Picture 7" descr="http://img.techxplore.com/newman/gfx/news/hires/2013/facebook_like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71810"/>
            <a:ext cx="1428760" cy="1223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data:image/jpeg;base64,/9j/4AAQSkZJRgABAQAAAQABAAD/2wCEAAkGBxQSEBUUEhQVFhUVFhQUFBQWGBcVFxgVFxUXFxQUFxQYHCggHBolHBcUITEhJSkrLi4uGB8zODMsNygtLisBCgoKDg0OGBAQGywcHxw3LiwsLCwsLCwsLCwsLCwsLCwsLCwsLCwsLCwsKywsLCwsLCwrLCwsLCwsLDcsLCwsLP/AABEIAOMA3gMBIgACEQEDEQH/xAAcAAACAgMBAQAAAAAAAAAAAAAABgUHAQMECAL/xABQEAABAwIDAwcFCg0CAwkAAAABAAIDBBEFEiEGBzETIkFRYXGRFDKBobEjQlJTcnOSwcLRCBUXJTM0YoKDorLh8DWjFiRjNkNEVXWztNLx/8QAGgEBAAMBAQEAAAAAAAAAAAAAAAECAwQFBv/EACwRAQACAQMDAwIFBQAAAAAAAAABAhEDEjEEIUEFE1Ey8GFxocHRBiMkgZH/2gAMAwEAAhEDEQA/ALxQhCAQhCAUfjGMQ0rM8zw0dA4lx6mt4krXtFjLKSB0r+jRrelzjwaFROJ4tLWzPkkdc6AdTRrzWjoCra2G/T6E6t4qfqzea5ziIIgADbM/Untyt0HiuL/j+rzWs3o96AorZXBw5hJHvreoKdlwsB506B7FwU6qba86ceE+p6cdNTtznDmZvCqs2UhvG3mhaRvJqupv0f7rTNTASn5X1qBFNqe8+0r3vUdOmlp6U1jEzHf9HF6bqTrTfd3xg0M3kVHU30ALazeLUH3rfBLLKTsXRHSAf3Xj+5L1fap8GP8AKFP8Fvgvr8oU/wAFvR0KAZSjRbOQHUo9yys6dPhMu3iT/Bb4LWd48/wW+H91DOpR2f57VofTD/AFPuSe1T4Tjt5dR8Fnh/dan70age8Z4H70uS04UBjWIsh0Op6h/nFWreZLadIjJ9dvWqB7yP6J+9bKbezKDz44yOrUHxuVU4x3NwjPqWHYr/0ytcXY503ovZ/b+mqSGu9yeeAceae5332TaCvJVDiwLrC7T1Hp+9XFu221Jc2mndcHSJxPA9DCeo9HgpifEqWpExmq1ELAWVdkEIQgEIQgEIQgFhZWCgpnfLjJdUsp2nmxtzEftO+5o9ZStgTNH/u/Wtm8OUnFajsLB6MjVjAjo/8Ac+0ue88vb9KrHv0+/CwNj2+5O+X9kLsrXc8+j2Lh2QPuTvl/ZC6cQdzz6PYvF6Wf86/38OP+pO0T+f7IOd/up+UoQO1PedPFS0rvdT8r60vCTU97vaV9j6vH9rR/L9oeR6Lzf/SRjf8AV0eAW9sn+f8A4uGF/f0cOC3Nf968CXvTDtbJ39C2CT/OAXFyizyihXDqfIud8n+fWtLpVrdIpMMTH+3Sq62mBNSey/tP3BP0jkibRO/5g9ov6yt9D6mPU/Qjo3dth2cT/ZSWF04kka10mVp4l3sB6z26KJBGinIg1zs2ltPNaQOHUuysZlw4jDlrcPdFMAQQQ5tjYi4JFjY6i4UuZSxwLdCDxHHTgVpqH5ixxJJc5pu43Ni/Tj2WX3Xiznd5WOr2lt0/esvSeyGK+VUUM3S5ozfKGjvWCppV/uVlLsNF+iSQDxVgK0cMrRiZCEIUoCEIQCEIQCwVlYKDzbvAd+dan5bf/bYvrAnc1/7v2ly7xHkYtVaOPPbwaT/3bOoLnwB8r38lEwmSQtaxp5mYgONgX2C5r1mZ7PZ9P1tPS1K3vOIj+Fo7IO9xd8v7IXRiMgzn0ewKu48dq6R74XNAe1xztu1xDrC4u3TqW1mP1U0lmtLnu4NaLk2GthbqB8F5+j0erTqbak4xLj9a1a9XE+185Tk0g5U/K+tLYk1PefaiKrlc7Nrqb6gEX9AUK+tIcQ4EEEgix4311svpPUdfT1tLSik5msd/+Q4PTNK2hNt/nBibN/n9ltFQOvp/yy37KbNS1TRLIeSg4h5HOeOnI09H7R0713V23WG4cSyki8omGheCCL9s7gf5BZeVXSmXpX6itfxa6bDqiQXZBK4HpDHWPpItZbpcEqgLmmm+iT7FEHebiM59zEMQ6BkdIfpOd9S6DthirBmMsTh1OgAHqcF0R0VpjLmnrYiWqclhs8Fp+C5pafArUZl3w71r+54hStezgXR88d5ik+oqQkwSmrYjNhsre2Ik2v8AB53Ojd2OuO0LC+hNW1OprbktSSpQ2qhIlbJ70i1+o3JF+8FTOJVfIyGObmPabOa42IPcuM4zHaznMcOokcFFM1nOF9TbeMZQkEQOoIHfqCpamcA2z3DL8Ful+wuPR3eKwMQphwjj/k+5H41p/iov5fuW/ufhLknQjjdDXHKZqljWfCa49Qa0gn2WXRiL7vdb4TvatRx1jWkRNjZfjlsPYo+SuaffDxCpaZtOcNaVrSuInL0DuO/03+LL/UrEVcbiXXwv+LL/AFKx1rHDnt9UhCEKVQhCEAhCEAsFZWHIKsnefxhPqfP+y1cW0mWKtpqmYuLGhmW1iS6NxdkGYgXNwdSNL9S6aj/UJ/nPstTKKVksZZKxr2OGrXC4PoWPlvPEFKPbKnYC205a59U97ckJuJy52U+6e9JvZa6fbqBhhty4DOa6zY2jIIXMByB5uczr2blFhrc2uxs3fYeeNP8A7ko+2tzd22Gn/wAP/uy//dXiWc4JNZtpT+ROhzTucWNs6RoNpGvzF5Jks0O/ZFxre+gTfsxWvjw2JspLSWukffmkMc4vYw31bzCCeoEDp062bDYbTXmbStLmc5udz5BmHm2a9xF726FXW9/aF0cDadrufPcyH9gHnfSd6gQp8hY3gbeyVj3QwOLacaEjQy20uepnU3xSvh9AXEWGnSToB6Vy0cFz7T2KSdWZRlGgC2rERyxvafBywONjLc7Xs0TTVTN5MAk8Ou/tSBhBc6x80dZ4+CYKlxyWDwfR9y232nhxzSZlDY/h4fcts7s4Hw6UtUFbNRyiWB5Y4eDh0te3pHYU00tHJK53vQOB4gns7OtQuJUri5weLPbo4dfb9d1lec95b6ea9pXLsTte2tiErABNHZssR6epuvvTrld0HThdWFSSskYHtAIIvw8QR1ryls1izqGrZKL5L5ZW/CjPneHEdoXo3AK4Nly3uyUZ2nozaZrd4LXd+ZY8OrmDG6IdQ8AtEkQ6h4BdRK0ylRKEfPGOoeASvtA0ZToPAJpqClXaJ3NKrLSqW3YfqjvnX+1OSTd1/wCqO+dk9qcleOGduQhCFKAhCEAhCEAsOWVh3BBU9QfzhP8AOfZCaqI6JUn/ANQn+c+yE00Z0Cwnl0TxCVhK64yuKErqYVaGco/aWa0bR8J4/lBd7QF5w3i1BlxOUdEYZEO4NBPrcV6E2sd+i+U7+krzhtoS3E6j5y/i0FaU5Vtw5mNyt79PBao2XdrwbY+k8F98uLC/aiN45+vSD6lpZglqOpJUjLKQFAUMg6wputqszW88Os3oFrHt6z2rSvDWlIZw3FXMkDc+VryAXWDstz54B0uPDsKlcfhhLmPhkzv1El3Zyeok8BY3FhbjwSnG4GTiPFTOE5clwb851rfKKpnPZXUrEOLFMN5vBWdsVWk4fTPJ50Tmxk9jXmL+lwSXiz/c9NOGvoTPsWMuEk9cj7fTb9azvGEaNplcET7tBWuUrVhz7xN7lmVypMtXJUlKu0TuaUy1Lkq7Qu5pVJlrVP7rv1M/OSf1JySbut/Uj85J/UnJaxwxtyEIQpQEIQgEIQgFh3BZWHcEFSVB/OE/zn1BNNGdAlOpP5wn+cPsCaaI6Lnnl0eISsJXXGVxQldTCrQzlDbZaQtf8Bwce7gfUSqI3qUGSrbMPNmYNf2mc0+rIV6BxuPlIXN6wVVeNYb5ZSvpzpNEbxE9Y0b6CLtPoKvWcSYzCqWG7fX96wdDf0EdnWvgBzHljgQ5pLSDoQRoQQuxkPSFrywns0xx9I1C3G9lltJrcEtPZw8Fu8leeLz6AB60Wi0OaJpBsPPdw7B0uPYmXDbNDWjgAAoumpcvAceJ4k95XQ+bkhrxUcK3tl34xVC1lYFLByFBSwHznFhcO0nlHeBICr/YzDjV1Ie/9FEQ55PAni2P0nU9gPWFYGHz+VVtxqyPmt7decfSfYq3tlfSpiFkUOkTR2BErlhrrABaJHrKZaYc1S5K+0DuaUx1Dkr4+eaVVepo3W/qX8ST+pOSTd1n6j/Ek/qKclvHDG3IQhClAQhCAQhCAWHcFlYdwQVBUH84T/OH2BNFEdAlSpP5wqPnD7AmiidoueeXT4hKxFdLCuKJy6WuUqS+angq92oo3RSCaPiOI6x0gqwpOChcVpw4EEKSFW49gUeIDloSGVAHOB0D7DQP6j1O9B7ExrX08nJzMLHD3rhbTrB4Edo0T/jGFvifniJB7FyOx1j28nWQtkaOki/ptxB7QtKXwrekShqTkncdF3Op4QL5roODYdJrHNJD2B9x4SAn1ods3SAc6tlt8qMevVb+7X4c09PPyjq2vjYObYdpWjCMBmrXB2rIb6yuHEdIY0+cfUOkqYjGG05u1hneOBeTLr3EBg8FmqxiepOVoyM4ZW8SOou6B2BZWvlrTSiqRqKxkcYpKMWaNHuGpufO53S89J6PBPWxuF8jECRqUubKbPhlnOGvQE/0zbBYzLZ2hy0vcsly0SOVBoqHJYx93NKYZ3JZx53NKLQcd1n6j/Ek/qKckm7q/wBQHzkn9ZTkuiOGFuQhCFKAhCEAhCEAsO4LKw5BTNW784VHzp+pM1E/RKeMczEagH4y/oLQQmGgm0C57cumOITsTl0Mco+GVdLXqMq4dRK5KmO4W0PXy4qcowW8So7pTxHCQehWHUxXUPV0d0ysraowIdC5fxAn+bD1oGGq24wVaTAh0pnwnCw21gu+mw9TFLTWUTI20MFlKxrnjFlszKuUNrnLnkchz1zzSqBqqHpYx12hU3UypYxyfQpHK0LD3VfqA+XJ/WU5JP3WRkYcwn3zpHDuL3WTgumOHPbmQhCFKAhCEAhCEAhCEFUb0cMMVQypaOa8Bjz1EeYT33I8FH4TXXAVs4vhrKiJ0cgu1wsQqWxvBZsPkOYF0V+bJ2dAf1Ht4LK9fLfTt2xJugqF2R1CSaPGBpqpSHFR1rFpg0NnX1yyXW4oOtfYxQdaZRtTrnrS9t1FDFR1rP40HWmUbXY+IL45ALlOJt61g4m3rU5ThIMjAW5pUOcUHWsHFR1qMmE2ZV8OnUIcUHWtTsUHWhhNSTrkmnUU/FB1riqMUHWmDCQq6rQpYrC6aVscernuDWjtPT3Dj6FiqxBz3BrAXOdoGt1JPYFYu7zY0wnyioHupHNbxDAej5R6StKVVtaIg54DQCCnjibwY1rfAcVIrAWVu5whCEAhCEAhCEAhCEAtFVSMkaWvAIPWt6ECNie7aneSY80ZPwDYfR4KN/JkRwnf4N+5WWhRthaLSrX8mrvj3+DfuR+TZ/x7vBv3KykKNsG+ytfybv8Aj3eDUfk4k+Pd4NVlITbBvsrT8nEnx7vBqx+TeT493g1WYhNsG+ysvybyfHu+iFg7tpPjz9EKzkJtg32Vgd20vx5+iF8ndpL8efohWihNsG+yqzuxl+PP0R962U+6y590neR1ANb69VaCxZNsG6S9gGx9NS/o2DN0uOrj3uOqYQFlCsqEIQgEIQgEIQgEIUTtZinktDUTjjFE97flAc312QVFvO23rKqtdh+FcqeTuJXQXzvePOAc3VrG8CdLlJ2y21+JRYlTwTVVSB5RFFLHI4u0MjWuaWvv0EqyvweMOAo56p2sk8xaXnjlYAbX7XOcVWWOSl+1BJ/8xjb6GzNaPUAg9ToWLrKAQhCAVdb9cTlp8LDoZHxvdPE3Mxxa61nOIuNegJu2oxl1HTOnbBLOWke5xC7rE6u7gqC3pbyhiVOynFNJAWSiR2d1yQGuAFrC3H1ILI3E45U1dDM6qldKWTcmxzrFwAja4gu4nU9Ksxed91G8VlBSOp/JJ5nGV0hdEA7iGgAjr0Vq4JvFp5opZJo56QQtD3+URlgLSbDK73xvYW46oHNCQMO3wYXNLyfLOjubB8rCxh/e6PTZPVNUskaHxua9p1DmkOBHYRog2oXy94AJJAAFyToABxJKUqPeZhks5hbVszDQOcHNjJ6myOGU+KBvQviKZrgHNIcDwIIIPcQtclXG17WOe0Pd5rC4Bzu5vEoN6ELBKDKEjVu9nC4pjE6oJIOUvax7mA/LA17xcJuw3E4ahgfBKyVptzmODhr124IOtCxdF0GUIQgEIQgEq70YC/B6xrRc8iXW7GkOPqBUFvW3l/isshgY2Soe3Oc98jGXIBIBuSSDYXHApn2OxN9dhsM08bWunjJewXykEkXAPQ4a+lAlfg71ofhkkfvop3XHY9rSD6neCqnE/wDtOf8A1Jv/AMgJsrtlMUwOskmwtrpqeToDeVs292skjHOJbfRw+uyQ8ImlmxuF87csz62J0jcuWzzO0uGU8Nb6IHveVjk8W0sYhmkYAaVpa15DSHEZgW3sb5ulWxtjt5SYYY21LnZpNQxjczg0aF7hfRvtVGbypx/xO4uNg2ekBPUA2Ik+tQu8Cslrp5sQP6F87qeD5Mbbi3ZlLSe1xQerqOqbLGySNwcx7WvY4cC1wu0+BVO7wt8zoZn02Hta5zHFj53jMM4Ni2NnTY6XPgn/AGAmbHglI+Rwa1tLG5z3EANblvck8AAvPeHwtwzHYzWC8cc+fNbMHRuuYpm/Cbq12nUg6a/a/HY5IzLLVRulI5Jro8geSbANYWgHiNLdKd/whifIqHlAOVLnGQgDzhG3MB2XJVywvjmayRpZI02fG8WcNRo5p+sKmfwln82iHbOfAR/egbNw8QGCxG2rpJiT/EI+pJH4RuPOM0FG0nK1vLyDrc4lsd+4B30lYO5VtsEpu3lT/uvVS7bt8r2rEXFvlFNF+60MzjxzIJ/BNxrJMPD5pZG1UkedrRl5NjiLtY4WuegHUdi6fwcK2S1ZTuJyxujeGk+a52dr7dXmhWvtPXmnoaiZuhihle3vawkad6887jMQqPxuGRvsyYPdUggHM1rXOB7DmPR1oLK3/Y+6nw5sLDZ1U8sdbjyTRd49JyjuJSzu33QQVNC2orTJmnGaJjHZcjD5rz1uPG3C1lp/CKcZK6ihHxbiO+SQN+wFelLAIomMbo1jGtA7GtAHsQUTuYknpMbqMPL3OiaJ2uaTzc0TubIB0E9nWo3b+ukptqXTsjdM6J0EjYhmJIELbgWBsOJ4KF2T2mqRjpngDHS1U7oyHgluWaUX4EEWFtezpVqYVBn2urJOiGlbfvdHEB6iUHzs7vugqKiOCSmljdI9sYcHB4DnHKLiwNrlTO+zH3UmFPDHZZJ3CBpHEBwJkII4c0EelVHuioxU7QB7hcMdPUekEhp+k8FNf4S1VpRR9ZnefRybR7SgWt126wYlC6oqJHxw5iyMMy5nuHnOu4EBoOnDU36l27B0EuFbTijDy5j87CeAfGYjJG4t6xYetXNu8oBBhVJGBa0Ebj8p4zuPi4rzxtXtHUHaGWeBwE0dQYYTYEWYTE1pB4gi9+9B6A3m1b4cIqpInuje2MFr2mzgc7RoRwSjuI2lqKqnqjVzukETo8rn2u1pa8uu7q0HFT++B5GBVOa2bLEDbhcyMBsqU2PxN8WDV0UR91q6impYx0nOH5/5QR6UHoLBNtqGslMVNUskkFzkGYEgcS3MBmHclzeTvQbhU8ULYRM9zc7xnyZG3s33puTZ3gqk3OU5hx5jJLAxeUNeegFjHhxv1aFRW38r6uR+IuJyVFRLFTjrihDQHDs1aO/Mg9KbF7WwYnTctBcWOSRjvOY+wNj0HQ3BCYEg7kMPEWDQkDWUySuPWS8tF/3WtT611+CCjNs8EjqdrYYqn9FJHG4DoeGRuIZfqLmkK8Yow0BrQAAAAALAAaAAdSUN4ew4xFsckchhqoDmgmHffK62trgEEcD6Qlb8bbTU45N1JBUkCwlaW69pAe3X0BBZO0OMxUdNJUTODWRtJ7z71g6yTYAdq847qqR9fjzZ3DRsklXKeIBuS0X+W5qn8X2Rx/F5G+WBsUbTo1zmtjb1uEbC4k26Tr2q193+xEOFU5ZGc8j7GaYixeRwAHQ0XNh2lB513tuvjVZ84B4RsA9iZdvcG8n2cwuwtdzpH/KnZygv6Bb0KyNr90NNX1bql00sbpMvKNZlIJaA24zDQ2ATji2ztPU0vks8YfDla0N1BGUWaQRqCOsIKprtqIptnqOgppGvqamKCmLAbmNrbCZ7wPNADT436E1VuBYZjdE2KKVj3U7REyaP9JGWgAXB1LDbgdD0damNl931Dh7y+nh55Bbne4vcGniG34A9iX5t0UUdQajD6qejeb81lnMF+IDTY5ewkhBXWB7R1mzdc6jqfdKa4cWg3GRx0mhvwPG7esHvTJ+EZDylLRTt1bme0HskY1zT6Q1Tv5H2T1IqMQq5qt+lwQ2NpA4NNrnL2Cybts9l48QoX0rrMuBybrXyPb5ht1dFuolAubo8Tjj2file4BkLZzIT0ZHvcfVbxVI7JYiZMfp6iS45arEmv/UebW7NbJowjdVi9zRySclRueHylsocx1ratjGpdoNCBwF+Cbt4u6t8xppsNLWS0zI4gxxy3bGbxvDuGcG978fQgZd8eIiDBqm51kDYWjrL3AH+XMfQqc3HgwY42OUZHmKWPK7Q5sodbvs0p5p9l8WxSrhOLiOOmpnB/JMLbSvHDRrjx6Sei4A1U1tnupiraoVUM76abml7mC4JboHixBa6wAuD0IK534YtG/G4Q0g+TshbIb6B3KGQj0BwV3bbY22kw6eckDLG7Jrxe4ZYwO8kJH2r3PRyUDIqV3/MRvdIZpTd07ngZ+UfxubC3VbtSjWbJ4xVOhhxWQR0VPlL5XPiDAxuhN2m7n20BKBL3WNvjNF88D4Aleh9lNm5Yq7EaqcAOqpQ2IA5vcY22aT1E6adi8+4TijYsdE9NEZmMqZDDFHxewFwYG6fBseC9R4DiJqaeOZ0UkJeLmKUWe3UjUei/cQgovcbCIsdqo3aObFUMH7s7AR6lx/hC4sJcSZC0giniAd2PkOdw+jkTvtRsHXQ4r+McJMWaTNykchsA5wyuOuhaePEEEdK0Vm6F82HS8tK1+Iyy+UOmN8uaxHI5rXy2cdbcbaWCCyNn6pow6nkJGUU0TyeiwiBJ9S8nw1B8vjqZAWskqRMHHgW8tdxv2aq04sI2gdRswsxRxwW5N1RmabQ380uDuFtLAXI0ThtFunpqmgp6ZjzE+maWxzBoObNq/O3S4c7naEWKDg/CCxpseGtpwRnqZG6dPJxnO53dmyD0qpN0sLpsVpITrG2blyP2o2OcD6grcbumIoZ2SVLqirkhEMU0ubJE1rg5rGAlxANgCfUofdRu1raDEuXqWxiNscjQWvDrudYCw48L8UFVVuKPpsRrHR+e59XED0jlHPY4jtsSnnfLgPkmG4VGBpEyRj/AJxzY3uPeSHJ1xTczDLiPlbZ3Ma6YTvhyBwLs2ZwDriwJv0HimveFsk3E6J0BIY8ESRPIvleARr2EEg96CL3b4myHZ6CZxAZFBI5x+Q59x6lu3QQPGFskl8+okmqT06SvJb4ix9Kr7ZzdbilhSVdQGUAfnkjjkzZ9blrRYEAkdNrcbXV5U8LWNa1oAa0BrQOAAFgB6EGxYssoQCEIQCEIQCEIQCEIQYssoQgEIQg48YxOOlgknmOWOJpe88TYdAHSTwsq8wLC346W1tfmbR5j5JQgkNc0G3LT284kjhw9HGb3x0z5MFqhGCSGscQOOVkjXP9QJUBstvCoqbAYXmZnKwwCLkLjlDKwWADONibG/CxQVfse0f8TsDAA0Vk4aALANDpLADqsvUQXmDcnRPqMbjlNzyYlne7tLS0X73PC9QIBCEIMWWUIQCEIQCEIQCEIQCEIQCEIQCEIQCEIQCEIQCEIQCEIQfLxcWPDqVWbb7AYcH520zWudqcjpGC/wAlrgB4IQgZd22z1NSUxdTxBjpDz3Xc5zsvmgucSbC504apwQhAIQhAIQhAIQhAIQhAIQhB/9k="/>
          <p:cNvSpPr>
            <a:spLocks noChangeAspect="1" noChangeArrowheads="1"/>
          </p:cNvSpPr>
          <p:nvPr/>
        </p:nvSpPr>
        <p:spPr bwMode="auto">
          <a:xfrm>
            <a:off x="155575" y="-1951038"/>
            <a:ext cx="399097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3500430" y="243887"/>
            <a:ext cx="3714776" cy="6614113"/>
            <a:chOff x="2571736" y="142852"/>
            <a:chExt cx="3714776" cy="6614113"/>
          </a:xfrm>
        </p:grpSpPr>
        <p:grpSp>
          <p:nvGrpSpPr>
            <p:cNvPr id="7" name="Grupa 6"/>
            <p:cNvGrpSpPr/>
            <p:nvPr/>
          </p:nvGrpSpPr>
          <p:grpSpPr>
            <a:xfrm>
              <a:off x="2571736" y="142852"/>
              <a:ext cx="3714776" cy="6614113"/>
              <a:chOff x="2571736" y="142852"/>
              <a:chExt cx="3714776" cy="6614113"/>
            </a:xfrm>
          </p:grpSpPr>
          <p:pic>
            <p:nvPicPr>
              <p:cNvPr id="39938" name="Picture 2" descr="Telefony komórkowe w realistycznym stylu Darmowych Wektorów"/>
              <p:cNvPicPr>
                <a:picLocks noChangeAspect="1" noChangeArrowheads="1"/>
              </p:cNvPicPr>
              <p:nvPr/>
            </p:nvPicPr>
            <p:blipFill>
              <a:blip r:embed="rId2"/>
              <a:srcRect l="3594" t="4792" r="47284" b="7747"/>
              <a:stretch>
                <a:fillRect/>
              </a:stretch>
            </p:blipFill>
            <p:spPr bwMode="auto">
              <a:xfrm>
                <a:off x="2571736" y="142852"/>
                <a:ext cx="3714776" cy="6614113"/>
              </a:xfrm>
              <a:prstGeom prst="rect">
                <a:avLst/>
              </a:prstGeom>
              <a:noFill/>
            </p:spPr>
          </p:pic>
          <p:sp>
            <p:nvSpPr>
              <p:cNvPr id="6" name="Prostokąt 5"/>
              <p:cNvSpPr/>
              <p:nvPr/>
            </p:nvSpPr>
            <p:spPr>
              <a:xfrm>
                <a:off x="3286116" y="1357298"/>
                <a:ext cx="2428892" cy="42148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39942" name="Picture 6" descr="http://45reu03dndd711szsx3satxn.wpengine.netdna-cdn.com/wp-content/uploads/2015/09/How-to-view-private-photos-in-instagra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6116" y="1643050"/>
              <a:ext cx="2357454" cy="2408092"/>
            </a:xfrm>
            <a:prstGeom prst="rect">
              <a:avLst/>
            </a:prstGeom>
            <a:noFill/>
          </p:spPr>
        </p:pic>
        <p:pic>
          <p:nvPicPr>
            <p:cNvPr id="3" name="Picture 2" descr="http://demandware.edgesuite.net/aadn_prd/on/demandware.static/-/Sites-MCENGB-Library/default/dwf442ca38/brand-pages/responsivebrandpages/cosatto-BP/images/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4286256"/>
              <a:ext cx="2214578" cy="605318"/>
            </a:xfrm>
            <a:prstGeom prst="rect">
              <a:avLst/>
            </a:prstGeom>
            <a:noFill/>
          </p:spPr>
        </p:pic>
      </p:grpSp>
      <p:pic>
        <p:nvPicPr>
          <p:cNvPr id="39944" name="Picture 8" descr="http://thirstyfish.net/img/social-media-marketing-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71480"/>
            <a:ext cx="3786182" cy="3786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t="42187" b="33438"/>
          <a:stretch>
            <a:fillRect/>
          </a:stretch>
        </p:blipFill>
        <p:spPr bwMode="auto">
          <a:xfrm>
            <a:off x="0" y="0"/>
            <a:ext cx="9144000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AutoShape 4" descr="data:image/jpeg;base64,/9j/4AAQSkZJRgABAQAAAQABAAD/2wCEAAkGBxQSEhIUEhMWFhQXFhQYGBgWGBcVFRoXGBcXFhgXFBoYHSoiGCYlGxkVITEjJSorLi4vGB80ODMsNygtLisBCgoKDg0OGxAQGy8kICQtNDcsLCwsLCwsLCwsLCw0LCwsNCwsLCwsLCw0LCwsLCwsLDQsLCwsLCwsLCwsLCwsLP/AABEIAL4BCQMBEQACEQEDEQH/xAAcAAEAAwEBAQEBAAAAAAAAAAAABQYHBAgCAwH/xABPEAABAwICBgcBCwgHBwUAAAABAAIDBBESIQUGBzFBURMiYXGBkaEyFDRCYnJzkqKxs8EjNTZDUoK0whYzVHSDstFTk8PS0/DxFSQlRGP/xAAbAQEAAwEBAQEAAAAAAAAAAAAAAQQFAwIGB//EADQRAAIBAwAGCAQHAQEAAAAAAAABAgMEEQUSITFBcRMyUWGBkbHwM6HR4QYUIjRCUsHxU//aAAwDAQACEQMRAD8A3FAEAQBAfE8oa1zjuaCT3AXUxWXhHmUlGLk+BlEek5WuLmyPaSSTZxAuTc5bl9I6FNrDSZ8WrmqpOUZNZ7yUpdb6lm8tePjNz822Veej6Mt2wuU9LXEd+HzX0Jel14af6yJw7WEOHkbKrPRsv4y8y9T03F9eLXLb9CYpdZaaTdKGnk+7PtyVWdnWjvj5bS/T0jbT3Sxz2epKxvDhdpBHMG4VdpreXFJNZR9KCQgCAIAgCAIAgCAIAgCAIAgCAIAgCAIAgCAIAgCAIAgCAICG1vqcFLJzdZg/eNj9XErVlDWrLu2lDSdTUtpd+zzMzX0B8iEAQBSDqpoZm9aNso7WB49QuM5Unsk144O1OFaO2CkuSZI02tFVHkX4rcJG387WPquMrKjPaljkWoaTuaexvPNf8ZMUmvP+1h8WH8Hf6qrPRn9ZeZfp6b/9IeT+pMUutNM/9ZgPJ4LfXd6qpOyrR4Z5F+npO2n/ACxz2EvFM1wu1wcOYII9FWcWtjLsZRksxeT7UHoIAgCAIAgCAIAgCAIAgCAIAgCAIAgCAIAgCAIAgKdtCqcoY+1zz4dUfa5amjIbZSMLTdTZCHiUtax8+EB/QL5DMnIDjfkEbwSlnYjQdX9XGQtDpAHSnM3zDexv+qwrm8lUeI7I+p9TY6OhRipTWZenL6k+qRpnFpLRcU4tI0E8HDJw7iutKtOk8xZXr2tKusTXjxM50zo11PKWOzG9rubTx/Bb9vWVaGsvE+TuraVvU1H4PtRwrsVj7hlcw3Y4tPNpIPoolFS2NZPUZSg8xeORaNWdNzl0nSSF0ccT3uxAE9UZdbf/AOFl39GlTp6yWGb2iK9xXrqnJ5XvB+Oj9qULrdNDJGebSJG/gfRYEbqL3o++rfh2tH4ck+ex/T5ll0frdRzWDKhgJ3Neejd4B9r+C7RqwluZmVtG3VLrQfNbV8iaa4HMZhdCjuP6gCAIAgCAIAgCAIAgCAIAgCAIAgCAIAgCAzbXKpx1TxwYGsHgMR9XHyW9Yw1aKfafJ6Uqa9y12bPfmQauGcEBMapwh9VFfhid4taSPWyq3snGi8F/RkFO5jnhtNIXz59cEAQFV1/iHRxO4h5b4FpP8oWlo2T15LuMTTcV0cZcc/59ikrYPnQgLFpKD3JoqdzspJw1luIDzhA+iXOXzmlLjXyluWz6n3v4UsGq0HJbW8vkty99pl6wD9OBQk6qHSM0P9TLJH8hxaPIGxXqM5R3M41belV+JFPmixaP2h1sdsTmSj/9GAHwLLeoK6xuZrftMytoK0n1U48n9cly1W1+FXMyF1O5r3BxxNcHMGEEkm9iN1uO9WadxrvGDEv9DO2puqpppd2H/pdVYMQIAgCAIAgCAIAgCAIAgCAIAgCAID+EoDKNKwyiR75WOaXOc7rAgZknfuX0tGUHFRi08I+KuYVFOUpxay+JxLqVwgO/QlaIZ45D7INnfJIsT4Xv4LjcU+kpOKLNnWVGtGb3ceRqIN9y+bPtE8hAEBS9fa0F0cQ+Ddzu85NHlc+IWvo2m0nN8T57TVZOUaS4bX/hU1pmGWzVPVwvLZphZgzY0/CPBzhy+3u35t5eJLo4b+LNvRujnJqrVWzgu3vI3bBX+94B8aV3+Rn2vXzd1LdE/Sfw7R69V8l6v/DN1TPpwgCAIC/7IaLFNPMR7DGsB7Xm59GjzVu1jtbPnfxFWxThT7Xny/6aorp8mEAQBAEAQBAEAQBAEAQBAEAQBAEBXNolf0GjqpwNi5nRjneQiO47sRPgu1vHWqJAw3Q2s9VSkdDO8N/YcccRHLA7IeFj2rWnRhPejyaPqxrXQ1xEVVBHDOcg5vVjefiuFi09jvAlVZqvR2wk2itUsrep1oL09CyVWpER/q5Hs77PH4H1UQ0lUXWSfyKNTQtJ9STXzIar1OqG+zgkHYcJ8nZeqtw0hSlvyihU0RXj1cP5ev1OrROl56UCOohkMY3HCbtHK+5w8clxr0KVd61OSz6ne1u69qtStB6vLd/mCdj1npSL9MB2EOB+xU3ZV1/E0o6UtWuuRulNco2giDruO5xFmjwOblYo6Om3mpsRUudM00sUdr7eH3K3TaIqahxcGOJcbl7+qLnjc7/BaErijSWM+CMinaXFxLWw9vF7PfgW3QuqMcRDpSJHjcPgA9x9rvPksyvfynshsXzNu00VTpfqqfqfyRZVQNYwnXjSHT11Q692td0be6Pqn62I+KzK0tabPvtFUehtILi9r8ftgglyNAIAgCA2PZZQ9HQh5Gcr3v8AAdRvo2/itG2jiHM+K07W17px/qkv9fqXBdzGCAIAgCAIAgCAIAgCAIAgCAIAgCAzTbfX4aenhBzkkLz8mNtvte3yV6xjmTl2EMx1aZAIQGtbLdeHPLaOqdd26GRxzNv1byd5tuPHdvtfOurdL9cfElM1NZ5IQH5SUzHe0xp72gr0pyW5nh04PekI6ZjfZY0dwA+xHKT3sKnBbkj9V5PYQHJpasEME0p3Rxvf9FpK8yeE2daFJ1asaa4tLzPPBcTmcycye07ysk/SUktiP4gCAIBYnIZngO3ggyltZ6I0TRiGCKIbmMY3yABWtFYSR+bV6rq1ZVHxbZ1r0cggCAIAgCAIAgCAIAgCAIAgCAIAgMM2x1/SV/Rg5QxMbb4zryH6pZ5LWso4p57WeWUVWwEB9NcQQQSCCCCMiCMwQeFigPRWoesHu6jjldbpG9SW37bbXNuFwQ795Ylel0c2uHA9FhXEBAEAQBAVfaXUFmj5rb3GNngXtv8AVuuNw8U2auhYa95DPDL8kzFFmn3IQBAEBNam0PTVtMy1wHh57o+vn4tA8V0ox1ppFHSdborWcu7HnsN5Wofn4QBAEAQBAEAQBAEAQBAEAQBAEAQBAeZdZq7p6upl4PleR8kHC36oC3aUdWCXceSMXQBAEBpGxHSJbUzwE9WSMPHyo3AZd4f9UKjfRzFSJRsqzCQgCAIAgKbtX94/4sd/rfjZV7nqG1oH934Mx5Z59oEAQBAX7ZDRYp55SPYY1gPa83Poz1Vu1jtbPnfxFVxShT7Xny/6aqrp8mEAQBAEAQBAEAQBAEAQBAEAQBAEBFa16Q9z0dTKN7InlvyyLM+sQulKOtNLvB5naLLdPIQBAEBb9lD7aTg7Wyg/7tx/AKtd/CYRvyxz0EAQBAEBXNoVGZdH1AG9obIP8Nwefqhy5V1mmzS0RVVO8g3x2eawYesw+8CAIAgNi2WUPR0QeRnLI9/gOo30bfxWhbRxDmfFadra904/1SX+v1LirBjBAEAQBAEAQBAEAQBAEAQBAEAQBAULbNXYKFsY3yysb+6y8h9Wt81bso5qZ7CGYetYgIAgCAuuyGDFpJh/Yild6Bn86q3jxS8QjeFkHoIAgCAID5kYHAgi4III5g5EISm08o8/6w6JdSVEkJ3NN2HnGc2HyyPaCsqpDUlg/Q7K5VzRjUXHfz4++wjl4LQQA34C54DmeSDYt56H0PRCCCGIfAjY3xAAPqtaKwkj83uKrq1ZVHxbZ2L0cQgCAIAgCAIAgCAIAgCAIAgCAIAgMa23V+Kpp4RujiLzyvI63oIx9JadjHEXIhmbq8QEAQBAajsNobvqpyNzWRtPeS949I/NZ99LYoko1xZxIQBAEAQBAVbXzVj3ZEHR2E8dyz4w4xk9vDke8rjWpa62bzV0VpD8rUxLqvf3d/vgYvIwtJa4EOBIIORBGRBHBZrWD7iMlJJp5TPlCSZ1OoemraZlrjpA890fXz8WgeK6UY600ijpKt0VrOXdjz2G9LUPz8IAgCAIAgCAIAgCAIAgCAIAgCAIAgPOWv1d0+kKp97gSYB3RgR/a0nxW1bx1aSR5ZX13AQBAEBvmyfR3Q6OiJHWlc6U9zjZv1GtWPdz1qr7iUWivro4W4pHBo9SeQHFUa1aFKOtN4OtKjOrLVgslQ0jrhI64haGDm6zneW4eqw6+lpy2U1hdr3/AENqjoqC21HnuW4gp9ISv9uV573G3luWdOvVn1pPzNCFvSh1YryOfEeZ81z1n2nTVXYdEOkZmezLIP3nW8r2XSNxVj1ZPzZylb0pb4ryJSl1sqGe0WvHxhY+bbK5T0pXjvw+f2KtTRlCW7K995M0mucZykjc3tb1h+B+1XqWl6b68Wvn9yjU0VUXUafyODWTQVJpHrwysZUW9rdi5CRpsT37x27la6ShcdSSyd7O8ubH9NSLcOzs5MzPTOhZ6V2GeMtzsHb2O+S7ce7f2LhOnKG8+ptryjcrNKWe7ivD2i27IaLFPPKR/Vxho75Dc28Geq72sdrZj/iKrilCn2vPl/01ZXj5IIAgCAIAgCAIAgCAIAgCAIAgCAIDl0pWCGGWV26ON7z3NaXfgvUY6zSB5ec8uJc43cSSTzJzJ81v4xsR5PlAEAQH60tO6R7I2+09zWN73ENHqVDeFlg9JVtXHRU7GgZMa1kbeeFoAHYAALlfL3d1GjFzlve5drLVtbyrz1V4vsM/r658zy+Q3PDkByaOC+VrVp1pa02fTUaMKUdWCOdcjqEAQBAEAQH8UA6I62Rowh7sJ3tJu097TkfJdoV6sOrJ+ZzlRpyeXFZ7ePmXTUalDYHODWtxvceq1rAbWbezQBwK+i0bKcqOtLizC0pNyrarbeFxefUsa0DNCAIAgCAIAgCAIAgCAIAgCAIAgCAhdctHS1NHPDAWiSQBt3khtsQLhcA723G7iutGSjNSlwBiGkdQ6+G+Kme8DjFaXyDTi9FqxuaUuPmecFenicw4Xtcx3JwLT5HNdk09wPhSAgLVsxoxJpGAn2Yg+V3cxuR+kWqtdz1aTZMVl4LrpzSRqJXP+CMmDk3/AFO9fnN3cOvUcuHDl9z6u0t1QpqPHjzI9ViyEAQBAEAQBAEB/CoBqeh6fo4ImcQxt++1z63X2NtT6OlGPYj5K4nr1ZS7Wdi7nEIAgCAIAgCAIAgCAIAgCAIAgCAIAgCA/GppWSDDIxr28nNDh5FSm1uBW9I7PNHzf/XEZ5xF0f1WnD6LvG6qx4+ZGCsaQ2Os/UVTx2Sta/1Zht5LvG+f8kMH56v6j1ND7qe7BIXxtiYYi5xwueHSXaQCMmt571R0vcSq2zjSTy/f1LVlqKsnN4SPwljc02c0tPJwIPqviJRcesscz6mMoy2xeT5UEhAEAQBAEAQBAdWi6fpJomftPbfuvc+gK7W9PpKsY9rONxPUpSl3GqL7E+SCAIAgCAIAgCAIAgCAIAgCAIAgCAIAgCAIAgCAID4kiDhZwBHIgEeqhxUtjRKk1tRF1WrdM/8AVhp5sJb6DL0VOpo63n/HHLYW4X9eH8s89pE1OpQ/VykdjwD6i32KlU0Ov4S8/aLkNLS/nHyImq1VqGbmh4+K4fY6xVGpoy4huWeT+uC5DSVCW945/YiailfH7bHN+UCPtVOdOcOsmuaLkKsJ9Vpn5LwewgCAICwakU+KoLuDGE+J6o9C5aeiaetX1uxevtmbpSerR1e1l+X0h88EAQBAEAQBAEAQBAEAQBAEAQBAEBXv6c6P/tkXmu35er/VjJPQSh7WuabtcA4EbiCLgjwXFrAOTS2mIKVrXVErIw42biNrm17Be4QlPqrIOCn1yoZHNYyqjc9xDWtBJJJyAAtmvToVEstA69YNOQ0UJmncQ0EAAC7nOO5rRxO/yJNgF5p05VJasQV7VraRTVkwhwyRPd7HSYcLjvwgtJsewrtVtZ04628jJc1WJCAIDn0jWtgiklffBGxz3WFzhaLmw45BTGLk0kCp020+hkexjTLie5rReM2u4hovnzKsu0qJZIyXNwvvzVRrJJHVWgaeT2om35t6h+rZValjQqb4rw2ehZp3leG6T9fUiarUuM/1cjm9jgHD8CqVTQ9N9STXzLkNLVF1kn8iIqtUZ2+zheOw2Pk7L1VKpoqvHq4fy9fqXYaUoy62UQdXEYn9HIML7A4SRexuARzGRz7FUnbVoLMoNeBchXpT6sky5ahQWjlfxLw3waL/AMxWzoeninKfa/QxtLTzUjHsXqWla5lBAEBzurYw8RmRgkIuGYhjI5ht7qdV4yDoUAIAgCAIAgCAIAgCAIAgCA8pFfQnk9J6Pr46fR8MsrsLGU8TnHs6NuQ5k7gOJKwnFyqNLtPRg2t2sb6+odM+7WjKNl8mM5crneT+AC2KNJU46qPJpWynU3oWirnb+VePyTTvYwj2iODnDyB7SFQu6+s9SO4lEltY0FLVUrDA0vdFJjLBvc0tLThHEi4NuV+OS8WlSMJ/q4hmaakar1M1ZAeikjZHIx73va5gAY4OsMQFybWsOavV60Iwe3OSD0Esc9BAEBC66fm+t/u83+Ry60fiR5oHnrQfvmm+fg+8atmp1Jcn6HlHp9YJ6CAIAgMb24wWqaZ/7UTm/Qff+dadi/0tEMueyaIjRsJN7udK7P5bmj0aFUuklVaSJy3vLiq4MnpKh/8ASV7cbsOJ3VxHD72B3XtvWhJL8qn73kcTWFnkmQaS2fVr9JumaW9G6cSibGLtbiDrYfau0ZCwtkMxw0o3VNUtXjjcRg19ZpIQBAEAQBAEAQBAEAQBAEB5SK+hPJatcNbHVUdPTxkiCGOIHhjkDAC49gNwB3nlatQoajcnvYJXZbqd7qkFTM38hG7qtO6SQfa1p38zlwIXi7r6i1VvZKRtyyiSt7QtMS0lE+aAgPDowMQxCzngHLuK729NTqasgUbUnX6sqa6CGV0ZjeX4rMAOUb3CxvlmArVe2pwpuSITNdWcSZfrltR6N7oaINcWkh0zus243iMD2vlHLsO9X6NnrLWn5EZKQdf9I4r+63d2CK3lgVv8rS/r6kZJ6LaY+alqaerYMUkErWSMFruLCAJG8LniPLiuLtFGalDtJyUnQfvmm+fg+8arVTqS5P0IR6dkeGgucQAASSdwAzJKwT0YxrPtTnke5tGRFECQHlodI/43WBDQeAtft4DUpWcUsz2sjJDUO0XSEbrmfpB+zIxhafogEeBXSVrSa3YIya3qNrjHpGN3VwTR26Rl7jO9nMPEGx7RbxOdXoOk+49HBtK1Rm0gKfoHRh0Zkv0hc3J+HdhaeLV7tq8aWdbiQywaqaLdS0lPA8gujYA4tuW4rkusSBxJ4LjVmpzckSRmu2usejTAJI3P6XpLYS0W6PBe+I/HHkulC3lVzh7gZPDrhG3SrtIdG7oyScF24s4ui37t+a0HQbo9Hnb9zyanqZr5FpKSSOONzCxgcS5zTcE2t1SqFe2lSSbZ6P1qddY2aQbQGJ5e4tGO7cHWZ0m7fuyXlUG6fSZBYNI1YhillIJEbHvIG8hrS6w8lxitZpArmg9fKeoppql4MEcT8BxkEklocMIbe5N7W3rvUtpRmoLa2CsV22EYiIKQuaPhPfhNuZa1rreJViNjs/VIjJOao7SYKx7YnsMMrvZBcHMeeTX2GfYQOy641rSVNZ3oZJ7WbWanoYw+d2ZvhY3OR5G/CPxNh2rlSpSqPESTP5dshvdtGOjva7pbE+TLA9mauKw7ZbeRGS66oa5waQBEd2StF3RvtituxNIycL8e64F1VrUJUt+4ksi4A49LaUipo3SzvDGDieJ4BoGbieQXqEJTeIgzqv2wsx4aelc/kXvDCe5rWu+1XY2LxmTIyKDbCzFhqKVzOZY8PI72uDftSVi8Zixk0TRGlYaqMSwPD2HiN4PEOBzaewqlOEoPEiTtXkHlJfQnkID0nqbpGCejhfTNDIw0NwD9W5osWHu58bg8Vh1oyjNqW89E0uQKXte/NkvzkP3jVas/irx9CGZdsx/OlJ3y/cyK/dfCfviQjVdqmmnU1C4MNnzOETSN4DgXPI5dVrhfmQs+1p69TbwJZiurWhH1lRHBHkXXu4i4awZucRxsOHEkBalWoqcXJkG4aO2e0ETA007ZDbN8vXcTz5DwAWVK6qyec4PWCm7RtnsUMTqmkBa1mckVy4YeL2E5i3EbrbrWzs2105PUmQ0Z5oP3zTfPwfeNV2p1Jcn6EHobXOF76CsbGCXGCUADeeqbgd4uPFY1FpVIt9p6POuiZImzROnaXwh7S9rTYuZfMD/seC2pqWq1HeeTXptU9GaTgLqF0cUgGToxYtPKaIkfgeRWaq9alL9e3n/hJcNW9ARUMLYYR2ucfae7i5x/7tuVapUlUllkkquYCA/lkBklH+kz/lO/hQtGX7Ve+JHE1uyziTI9KfpNF8qP+HWjD9q/fEjiaVrR7zq/7vP925UaXXXMkxTZ1q+a+XopHH3NEelkaDbE9wwNGW4kNOfJpta91q3NXo1lb2eUbvRUccLAyJjWMG5rQGgeAWQ5OTyz0Zbtk0BHEIauFvRvdIGPwdW7sLnsky3EFhF+NxyWhZVG8wZDOjUXQx0nK/SNeBJmGRRkfk+pvdhO8A3sN18RPBea8+hXRQ8QacYm4cOEYbWtYWtysqGSTG9Z6FujNMUslOMEbzG4tGTQHPMcrQOWHO3AnsC06UumoyUt69og2dZhJi1U6TTukzGHFtLFisRwjabF44Ynm1jwFt9s9RYt6WeL9/Ijea1ojQ8FKwMgiaxvYMz2udvce0rOnOU3mTJP7pbRENSwsnibI34wzHa072ntCiE5QeYsGTYX6B0k0BxNJNa9+MZNiXfGjJvfiD2rR2XNLvXv5kbjZcY5hZhJ5UK+hPJftfNVMFPTVsLeq6GATAfBdgaGydxyB7bHiVStq2ZOD8CWR2znWr3DUWef/bykNk5NO5sg7uPZ3BdLmj0kdm9EI39rri4zBWOeimbXvzZL85D941WrP4q8fQhmXbMfzpSd8v3Miv3Xwn74kIvG3IHoKU8OlePEsy9A5VLHrPkSyvbFXtFfIDvNO8N+nGSB4D0Xe+z0a5hG3LKJInW17W0NYXez7nmv4scLLpSTc447QeddBe+ab5+D7xq2qnUlyfoeUeoFgnoyzXXZeXvdNQ2BcSXQnqi53mJ24X/ZOXaNyv0LzC1Z+ZGDMnMnpJsxJBMzvY8d3MHyPar/AOmpHtRBtOzTXJ1cx8U9unjAJIyD2HLFbgQbA2yzHOwy7mh0bytzJRd1VJCAIDI6P9Jn/Kd/ChaMv2q98SOJriziTItKfpNF8qP+HWjD9q/fEjiaVrR7zq/7vP8AduVGl11zJKNsMjHQVTuJla3wawEf5ird+/1LkQjTFRJKLtlH/wAf/jRfzK3Z/F8CGSezWIN0ZSW4sc76T3O/Fc7l5qyJRZ1wBkO273xRfIk/zsWjY9WXvtIZqGnHltNUFvtCKUjvDCR6qhDrIkxDZ9oiumbM6gnZDYsa+7i0nIlvwHZe0ta5nTi0qiyeUW7+jmnf7ez6Z/6SrdLbf19+ZO0f0c07/b2fTP8A0k6W2/r78xtI/S+oGlqoNFRUwyYb4cT3ZYrXtaLjYeS9wuaMOqmvfMYJr+jek/8AaQfTf/yLh0lHvBi5WsQel9D0zZaGCORocx9PE1zTuLTGAQVgybU212nowXXPVx1BUuiNzGetE4/CYTxPMbj4HiFsUKqqRz5nk0XZDrZ0jPcczuuwXhJ+FGN7O0t4fF+SVSvKOHrrxJRL7XvzZL85D941c7P4q8fQMy7Zj+dKTvl+5kV+6+E/fEhGxbQNAGto5I2D8o0iSP5bb5eLS5v7yzber0c03uPRgOja6WlmZLGSyWNxtcbiLhzXjzBHetiUVOOHuZ5Nd0btbpXMHTxyxyWzDQHtJ+Kbg+YCzZWU0/07SclR192hGtZ0EDHRwXBcXWxvsbgEA2aL52ub5btxsW9r0b1pbw2VLQfvmm+fg+8arNTqS5P0IR6Q05peKkhfPMbMaOG8k5Na0cSTksSEHOWqj0Zdoba1IJpDUx3he67RHbHEN1s7dIOJvY3J4WAvzslqrVe31Iyc+0vXGkrYY2QNc6Rr8XSObgwtsQWi+ZvlluyU2tCdOTcg2flsVpnGukeB1WQODj2vezCPHC4/ur1fNdGl3hG2rKJCAIDI6P8ASZ/ynfwoWjL9qvfEjia4s4kyLSn6TRfKj/h1ow/av3xI4mla0e86v+7z/duVGl11zJKTsN961Pz/APw2K3fddcv9IRpKoklF2y/m/wDxov5las/ikMmNnn5to/mh9pXO4+LLmSWJcQZDtu98UXyJP87Fo2PVl77SGa49oIIOYIse4rOJMa1Wq/8A0bSU1NUHDBJYB53BtyYZCeVi5pPA35FadWPT0lKO9e2QbM1wIBBuDmCN3gswkE23oDPKnX+SXSUVNQsZNFfDI43s7O73scNzWAHOxBz7CrqtkqTnPYyMmiKkSZAdjkv9sZ/unf8AOtL8+v6/P7EYNW0ZTdFDFGTcsjYy+6+Fobf0WdJ5bZJE66asM0hB0bjhe04o32vhdxuOIIyI7uS60azpSyCi0myaoieySOtY17HBzXCJ2RG74forbvYyWHH5/YjBetbtAvrqM0/SNY8mMl2Eubdrg42F7525qpRqKnPWwSVXVTZnJR1cNQ6pY8Rl3VEZaTiY5m/Ebe1fwXerdqpBxx8yMGkqkSUvXHZ5BWuMrHdDOd7gLsf843LPtBB53yVqjdSp7HtRGCiP2T1gfhEtORzxSA27uj/FW/zsMbmMFm0Vsojjil6WQSTvje1ji20UbnNIDw293EX3k9wBzXCd7JtYWF6jBw0GySSOWKQ1bDgkjfbonC+Bwdb28r2XqV8mmtX5/YYNQraNk0b45Wh7HizmncQqEZOLyiTLNN7IXYi6knbh4MmvcdmNoN/EX7StCF9/deRGDg0dskqXn8rPCxt8yzHI7wDmtHqvcr2C3JjBqerOr0NDCIoQd93Odm97v2nH8NwWfVqyqSzIkllzAQBAUOn1Qnbpl1cXRdCSTbE/pM4ej3YLb/jblbdePQdHx+5BfFUJKHW6nzv0wyuDouhBYSC5/SZRYDYYLb+1W414qg6fH7kFv01SmWnnjbYOfFIwXyF3MLRew3XKrQeJJkld2a6tTUEM0c7o3OfLjHRlzhbA1ueJrc7grvc1o1JJx7Ai3qsCs7QdAyVtJ0MJYH9Ix15C4Ns2982tJ48l3t6ipz1mCQ1T0a+mo6eGQtL42Bri0ktvc7iQD6LxVkpTclxBLLmChbSNT56+WnfC6Joja8O6Rz2nNzSMOFhvuPJW7avGmmnxIZfVUJIDW7VOHSEYbLdr23wSN9pt94+MDxB9Dmu1GtKk8oGYaVptJaGaAysHRX6oHW+pKwhncCr8HRrvbHaRuPjRUOktMAtfWDo72cHdQW+REwB/cSk3SobVHb77QafqfqfBo9h6O75XDryu9oj9lo+C3s8yVQrV5VXt3EliXEH/2Q=="/>
          <p:cNvSpPr>
            <a:spLocks noChangeAspect="1" noChangeArrowheads="1"/>
          </p:cNvSpPr>
          <p:nvPr/>
        </p:nvSpPr>
        <p:spPr bwMode="auto">
          <a:xfrm>
            <a:off x="155575" y="-1951038"/>
            <a:ext cx="568642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990" name="Picture 6" descr="http://fotelik.info/images/bib/fotelik_-6617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85860"/>
            <a:ext cx="3786214" cy="271440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85786" y="4786322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>
                <a:solidFill>
                  <a:srgbClr val="FF0000"/>
                </a:solidFill>
                <a:latin typeface="Cooper Black" pitchFamily="18" charset="0"/>
              </a:rPr>
              <a:t>Kids</a:t>
            </a:r>
            <a:r>
              <a:rPr lang="pl-PL" sz="3600" dirty="0" smtClean="0">
                <a:solidFill>
                  <a:srgbClr val="FF0000"/>
                </a:solidFill>
                <a:latin typeface="Cooper Black" pitchFamily="18" charset="0"/>
              </a:rPr>
              <a:t>’ time fair</a:t>
            </a:r>
          </a:p>
          <a:p>
            <a:pPr algn="ctr"/>
            <a:r>
              <a:rPr lang="pl-PL" sz="3200" dirty="0" smtClean="0">
                <a:solidFill>
                  <a:srgbClr val="FFC000"/>
                </a:solidFill>
                <a:latin typeface="Cooper Black" pitchFamily="18" charset="0"/>
              </a:rPr>
              <a:t>The biggest B2B </a:t>
            </a:r>
            <a:r>
              <a:rPr lang="pl-PL" sz="3200" dirty="0" err="1" smtClean="0">
                <a:solidFill>
                  <a:srgbClr val="FFC000"/>
                </a:solidFill>
                <a:latin typeface="Cooper Black" pitchFamily="18" charset="0"/>
              </a:rPr>
              <a:t>expo</a:t>
            </a:r>
            <a:r>
              <a:rPr lang="pl-PL" sz="3200" dirty="0" smtClean="0">
                <a:solidFill>
                  <a:srgbClr val="FFC000"/>
                </a:solidFill>
                <a:latin typeface="Cooper Black" pitchFamily="18" charset="0"/>
              </a:rPr>
              <a:t> </a:t>
            </a:r>
            <a:r>
              <a:rPr lang="pl-PL" sz="3200" dirty="0" err="1" smtClean="0">
                <a:solidFill>
                  <a:srgbClr val="FFC000"/>
                </a:solidFill>
                <a:latin typeface="Cooper Black" pitchFamily="18" charset="0"/>
              </a:rPr>
              <a:t>in</a:t>
            </a:r>
            <a:r>
              <a:rPr lang="pl-PL" sz="3200" dirty="0" smtClean="0">
                <a:solidFill>
                  <a:srgbClr val="FFC000"/>
                </a:solidFill>
                <a:latin typeface="Cooper Black" pitchFamily="18" charset="0"/>
              </a:rPr>
              <a:t> Central and Eastern Europe</a:t>
            </a:r>
            <a:endParaRPr lang="pl-PL" sz="3200" dirty="0">
              <a:solidFill>
                <a:srgbClr val="FFC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214282" y="500042"/>
            <a:ext cx="8501122" cy="5143536"/>
            <a:chOff x="928662" y="928670"/>
            <a:chExt cx="7072362" cy="3978204"/>
          </a:xfrm>
        </p:grpSpPr>
        <p:pic>
          <p:nvPicPr>
            <p:cNvPr id="40962" name="Picture 2" descr="https://scontent-frt3-1.xx.fbcdn.net/hphotos-xat1/v/t34.0-12/12083718_10153620617458638_1874186664_n.jpg?oh=3e6a1b84d64edcf1c8e1eb551ebf5355&amp;oe=561323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928670"/>
              <a:ext cx="7072362" cy="3978204"/>
            </a:xfrm>
            <a:prstGeom prst="rect">
              <a:avLst/>
            </a:prstGeom>
            <a:noFill/>
          </p:spPr>
        </p:pic>
        <p:pic>
          <p:nvPicPr>
            <p:cNvPr id="3" name="Picture 2" descr="http://demandware.edgesuite.net/aadn_prd/on/demandware.static/-/Sites-MCENGB-Library/default/dwf442ca38/brand-pages/responsivebrandpages/cosatto-BP/images/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93705">
              <a:off x="3585416" y="3412783"/>
              <a:ext cx="1856786" cy="5075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asia\Desktop\Avatars-in-cartoon-style\avamix_01.jpg"/>
          <p:cNvPicPr>
            <a:picLocks noChangeAspect="1" noChangeArrowheads="1"/>
          </p:cNvPicPr>
          <p:nvPr/>
        </p:nvPicPr>
        <p:blipFill>
          <a:blip r:embed="rId2"/>
          <a:srcRect b="65032"/>
          <a:stretch>
            <a:fillRect/>
          </a:stretch>
        </p:blipFill>
        <p:spPr bwMode="auto">
          <a:xfrm>
            <a:off x="500034" y="1643050"/>
            <a:ext cx="8171841" cy="285752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214414" y="57148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u="sng" dirty="0" smtClean="0">
                <a:solidFill>
                  <a:srgbClr val="FFC000"/>
                </a:solidFill>
                <a:latin typeface="Cooper Black" pitchFamily="18" charset="0"/>
              </a:rPr>
              <a:t>Sales structure</a:t>
            </a:r>
            <a:endParaRPr lang="pl-PL" sz="4400" u="sng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00100" y="478632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C000"/>
                </a:solidFill>
                <a:latin typeface="Cooper Black" pitchFamily="18" charset="0"/>
              </a:rPr>
              <a:t>Sale </a:t>
            </a:r>
          </a:p>
          <a:p>
            <a:pPr algn="ctr"/>
            <a:r>
              <a:rPr lang="pl-PL" sz="2000" dirty="0" smtClean="0">
                <a:solidFill>
                  <a:srgbClr val="FFC000"/>
                </a:solidFill>
                <a:latin typeface="Cooper Black" pitchFamily="18" charset="0"/>
              </a:rPr>
              <a:t>representative</a:t>
            </a:r>
            <a:endParaRPr lang="pl-PL" sz="20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00430" y="485776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C000"/>
                </a:solidFill>
                <a:latin typeface="Cooper Black" pitchFamily="18" charset="0"/>
              </a:rPr>
              <a:t>Marketing department </a:t>
            </a:r>
            <a:endParaRPr lang="pl-PL" sz="20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72198" y="485776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C000"/>
                </a:solidFill>
                <a:latin typeface="Cooper Black" pitchFamily="18" charset="0"/>
              </a:rPr>
              <a:t>Import/export</a:t>
            </a:r>
          </a:p>
          <a:p>
            <a:pPr algn="ctr"/>
            <a:r>
              <a:rPr lang="pl-PL" sz="2000" dirty="0" smtClean="0">
                <a:solidFill>
                  <a:srgbClr val="FFC000"/>
                </a:solidFill>
                <a:latin typeface="Cooper Black" pitchFamily="18" charset="0"/>
              </a:rPr>
              <a:t>department</a:t>
            </a:r>
            <a:endParaRPr lang="pl-PL" sz="20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8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grpSp>
        <p:nvGrpSpPr>
          <p:cNvPr id="23" name="Grupa 22"/>
          <p:cNvGrpSpPr/>
          <p:nvPr/>
        </p:nvGrpSpPr>
        <p:grpSpPr>
          <a:xfrm rot="729422">
            <a:off x="5334101" y="1626755"/>
            <a:ext cx="3545302" cy="2890426"/>
            <a:chOff x="5429224" y="1428736"/>
            <a:chExt cx="3714776" cy="3000396"/>
          </a:xfrm>
        </p:grpSpPr>
        <p:pic>
          <p:nvPicPr>
            <p:cNvPr id="11" name="Picture 4" descr="http://www.cosatto.com/blog/wp-content/uploads/2012/09/cosatto-jersey-mai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976" y="1714488"/>
              <a:ext cx="3134342" cy="22133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Prostokąt 11"/>
            <p:cNvSpPr/>
            <p:nvPr/>
          </p:nvSpPr>
          <p:spPr>
            <a:xfrm>
              <a:off x="5714976" y="1720176"/>
              <a:ext cx="3134342" cy="22366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5429224" y="1428736"/>
              <a:ext cx="3714776" cy="300039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1" name="Grupa 20"/>
          <p:cNvGrpSpPr/>
          <p:nvPr/>
        </p:nvGrpSpPr>
        <p:grpSpPr>
          <a:xfrm rot="21115076">
            <a:off x="177061" y="1651798"/>
            <a:ext cx="3367956" cy="2756726"/>
            <a:chOff x="1357290" y="2285992"/>
            <a:chExt cx="3929090" cy="3643338"/>
          </a:xfrm>
        </p:grpSpPr>
        <p:sp>
          <p:nvSpPr>
            <p:cNvPr id="7" name="Prostokąt 6"/>
            <p:cNvSpPr/>
            <p:nvPr/>
          </p:nvSpPr>
          <p:spPr>
            <a:xfrm>
              <a:off x="1643042" y="2643182"/>
              <a:ext cx="3357586" cy="242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357290" y="2285992"/>
              <a:ext cx="3929090" cy="36433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368" name="Picture 8" descr="http://www.kidsmalta.com/images/tangelina_winn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3299" y="2643182"/>
              <a:ext cx="3387329" cy="23915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Grupa 24"/>
          <p:cNvGrpSpPr/>
          <p:nvPr/>
        </p:nvGrpSpPr>
        <p:grpSpPr>
          <a:xfrm>
            <a:off x="3143240" y="2857496"/>
            <a:ext cx="2786082" cy="3643338"/>
            <a:chOff x="3143240" y="2285992"/>
            <a:chExt cx="2786082" cy="3643338"/>
          </a:xfrm>
        </p:grpSpPr>
        <p:sp>
          <p:nvSpPr>
            <p:cNvPr id="16" name="Prostokąt 15"/>
            <p:cNvSpPr/>
            <p:nvPr/>
          </p:nvSpPr>
          <p:spPr>
            <a:xfrm>
              <a:off x="3500430" y="2571744"/>
              <a:ext cx="2143140" cy="28852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3143240" y="2285992"/>
              <a:ext cx="2786082" cy="36433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Picture 6" descr="http://2.bp.blogspot.com/-4ReNaElUCjw/VbXS2adgwoI/AAAAAAAAAew/twqI1CUk3YA/s1600/photo-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8992" y="2643182"/>
              <a:ext cx="2143140" cy="2856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Prostokąt 23"/>
            <p:cNvSpPr/>
            <p:nvPr/>
          </p:nvSpPr>
          <p:spPr>
            <a:xfrm>
              <a:off x="3500430" y="2643182"/>
              <a:ext cx="2000264" cy="27860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6286512" y="5286388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92D050"/>
                </a:solidFill>
                <a:latin typeface="Cooper Black" pitchFamily="18" charset="0"/>
              </a:rPr>
              <a:t>Independent stores</a:t>
            </a:r>
            <a:endParaRPr lang="pl-PL" sz="2800" dirty="0">
              <a:solidFill>
                <a:srgbClr val="92D050"/>
              </a:solidFill>
              <a:latin typeface="Cooper Black" pitchFamily="18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214414" y="28572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u="sng" dirty="0" smtClean="0">
                <a:solidFill>
                  <a:srgbClr val="FFC000"/>
                </a:solidFill>
                <a:latin typeface="Cooper Black" pitchFamily="18" charset="0"/>
              </a:rPr>
              <a:t>Sales plan</a:t>
            </a:r>
            <a:endParaRPr lang="pl-PL" sz="4400" u="sng" dirty="0">
              <a:solidFill>
                <a:srgbClr val="FFC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age.freepik.com/darmowe-wektory/realistyczne-imac_23-2147517789.jpg"/>
          <p:cNvPicPr>
            <a:picLocks noChangeAspect="1" noChangeArrowheads="1"/>
          </p:cNvPicPr>
          <p:nvPr/>
        </p:nvPicPr>
        <p:blipFill>
          <a:blip r:embed="rId2"/>
          <a:srcRect t="9585"/>
          <a:stretch>
            <a:fillRect/>
          </a:stretch>
        </p:blipFill>
        <p:spPr bwMode="auto">
          <a:xfrm>
            <a:off x="714348" y="69137"/>
            <a:ext cx="7429552" cy="671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1000100" y="16353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u="sng" dirty="0" smtClean="0">
                <a:solidFill>
                  <a:srgbClr val="FFC000"/>
                </a:solidFill>
                <a:latin typeface="Cooper Black" pitchFamily="18" charset="0"/>
              </a:rPr>
              <a:t>Sales plan</a:t>
            </a:r>
            <a:endParaRPr lang="pl-PL" sz="4400" u="sng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17410" name="AutoShape 2" descr="Minimalistyczne biurko biuro darmowe grafiki Darmowych Wektor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071670" y="1071546"/>
            <a:ext cx="4714908" cy="271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 l="7617" t="12187" r="9179" b="4375"/>
          <a:stretch>
            <a:fillRect/>
          </a:stretch>
        </p:blipFill>
        <p:spPr bwMode="auto">
          <a:xfrm>
            <a:off x="2428860" y="1071546"/>
            <a:ext cx="4214842" cy="264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5857884" y="4071942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00B050"/>
                </a:solidFill>
                <a:latin typeface="Cooper Black" pitchFamily="18" charset="0"/>
              </a:rPr>
              <a:t>Online </a:t>
            </a:r>
          </a:p>
          <a:p>
            <a:pPr algn="ctr"/>
            <a:r>
              <a:rPr lang="pl-PL" sz="4000" dirty="0" smtClean="0">
                <a:solidFill>
                  <a:srgbClr val="00B050"/>
                </a:solidFill>
                <a:latin typeface="Cooper Black" pitchFamily="18" charset="0"/>
              </a:rPr>
              <a:t>shops</a:t>
            </a:r>
            <a:endParaRPr lang="pl-PL" sz="4000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ry w mi&amp;lstrok;o&amp;sacute;ci Darmowych Wektorów"/>
          <p:cNvPicPr>
            <a:picLocks noChangeAspect="1" noChangeArrowheads="1"/>
          </p:cNvPicPr>
          <p:nvPr/>
        </p:nvPicPr>
        <p:blipFill>
          <a:blip r:embed="rId2"/>
          <a:srcRect r="48482" b="18530"/>
          <a:stretch>
            <a:fillRect/>
          </a:stretch>
        </p:blipFill>
        <p:spPr bwMode="auto">
          <a:xfrm>
            <a:off x="642910" y="428604"/>
            <a:ext cx="3357586" cy="5309671"/>
          </a:xfrm>
          <a:prstGeom prst="rect">
            <a:avLst/>
          </a:prstGeom>
          <a:noFill/>
        </p:spPr>
      </p:pic>
      <p:pic>
        <p:nvPicPr>
          <p:cNvPr id="3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143504" y="100010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u="sng" dirty="0" smtClean="0">
                <a:solidFill>
                  <a:srgbClr val="FFC000"/>
                </a:solidFill>
                <a:latin typeface="Cooper Black" pitchFamily="18" charset="0"/>
              </a:rPr>
              <a:t>Consumer</a:t>
            </a:r>
            <a:endParaRPr lang="pl-PL" sz="3200" u="sng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357686" y="1928802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pl-PL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itchFamily="18" charset="0"/>
              </a:rPr>
              <a:t>20-35 years old</a:t>
            </a:r>
          </a:p>
          <a:p>
            <a:pPr algn="ctr">
              <a:buFontTx/>
              <a:buChar char="-"/>
            </a:pPr>
            <a:r>
              <a:rPr lang="pl-PL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itchFamily="18" charset="0"/>
              </a:rPr>
              <a:t> higher education</a:t>
            </a:r>
          </a:p>
          <a:p>
            <a:pPr algn="ctr"/>
            <a:r>
              <a:rPr lang="pl-PL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itchFamily="18" charset="0"/>
              </a:rPr>
              <a:t>- big cities</a:t>
            </a:r>
            <a:endParaRPr lang="pl-PL" sz="2800" dirty="0">
              <a:solidFill>
                <a:schemeClr val="accent4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000100" y="16353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u="sng" dirty="0" smtClean="0">
                <a:solidFill>
                  <a:srgbClr val="FFC000"/>
                </a:solidFill>
                <a:latin typeface="Cooper Black" pitchFamily="18" charset="0"/>
              </a:rPr>
              <a:t>Competitors</a:t>
            </a:r>
            <a:endParaRPr lang="pl-PL" sz="4400" u="sng" dirty="0"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21506" name="Picture 2" descr="http://bugaboo.pl/public/files/productphoto/org/extrabgb_aw_butterfly_02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286116" cy="2912320"/>
          </a:xfrm>
          <a:prstGeom prst="rect">
            <a:avLst/>
          </a:prstGeom>
          <a:noFill/>
        </p:spPr>
      </p:pic>
      <p:pic>
        <p:nvPicPr>
          <p:cNvPr id="21508" name="Picture 4" descr="http://www.mamaija.pl/product_images/s1/Bugaboo-Zestaw-Andy-Warhol-do-wozkow-Bee-3--Cameleon-3--Buffalo-i-Donkey-Andy-Warhol-Transport-Dark-Grey-do-Cameleon-3-532-54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28670"/>
            <a:ext cx="2608114" cy="3457268"/>
          </a:xfrm>
          <a:prstGeom prst="rect">
            <a:avLst/>
          </a:prstGeom>
          <a:noFill/>
        </p:spPr>
      </p:pic>
      <p:pic>
        <p:nvPicPr>
          <p:cNvPr id="21510" name="Picture 6" descr="http://www.mamaija.pl/product_images/s1/Bugaboo-Zestaw-Andy-Warhol-do-wozkow-Bee-3--Cameleon-3--Buffalo-i-Donkey-Andy-Warhol-Marylin-Black-do-Bee-3-532-54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85794"/>
            <a:ext cx="2982853" cy="3954016"/>
          </a:xfrm>
          <a:prstGeom prst="rect">
            <a:avLst/>
          </a:prstGeom>
          <a:noFill/>
        </p:spPr>
      </p:pic>
      <p:pic>
        <p:nvPicPr>
          <p:cNvPr id="21512" name="Picture 8" descr="https://encrypted-tbn1.gstatic.com/images?q=tbn:ANd9GcQATakgz-prLlrEKJbi0ZfHcvY5Y8jfteX69zo_wOyAzNVZpvZTySqc3NKX"/>
          <p:cNvPicPr>
            <a:picLocks noChangeAspect="1" noChangeArrowheads="1"/>
          </p:cNvPicPr>
          <p:nvPr/>
        </p:nvPicPr>
        <p:blipFill>
          <a:blip r:embed="rId6"/>
          <a:srcRect t="22500" b="25000"/>
          <a:stretch>
            <a:fillRect/>
          </a:stretch>
        </p:blipFill>
        <p:spPr bwMode="auto">
          <a:xfrm>
            <a:off x="3500430" y="4143380"/>
            <a:ext cx="2357454" cy="123767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286116" y="528638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latin typeface="Aharoni" pitchFamily="2" charset="-79"/>
                <a:cs typeface="Aharoni" pitchFamily="2" charset="-79"/>
              </a:rPr>
              <a:t>+ Andy Warhol</a:t>
            </a:r>
            <a:endParaRPr lang="pl-PL" sz="28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786578" y="564357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4500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pic>
        <p:nvPicPr>
          <p:cNvPr id="22530" name="Picture 2" descr="http://www.momsstrollerreviews.com/wp-content/uploads/2013/08/quinny_moodd3.jpg"/>
          <p:cNvPicPr>
            <a:picLocks noChangeAspect="1" noChangeArrowheads="1"/>
          </p:cNvPicPr>
          <p:nvPr/>
        </p:nvPicPr>
        <p:blipFill>
          <a:blip r:embed="rId3"/>
          <a:srcRect b="9123"/>
          <a:stretch>
            <a:fillRect/>
          </a:stretch>
        </p:blipFill>
        <p:spPr bwMode="auto">
          <a:xfrm>
            <a:off x="2786050" y="428604"/>
            <a:ext cx="5715040" cy="4143404"/>
          </a:xfrm>
          <a:prstGeom prst="rect">
            <a:avLst/>
          </a:prstGeom>
          <a:noFill/>
        </p:spPr>
      </p:pic>
      <p:pic>
        <p:nvPicPr>
          <p:cNvPr id="22532" name="Picture 4" descr="http://1.bp.blogspot.com/-1_Cv-ErBRFc/UTgIAyk28sI/AAAAAAAA-TM/uAkdEDH3wos/s1600/Maxi-Cosi+Quinny+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2500330" cy="180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6786578" y="564357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2300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ózek Parasolka Easywalker Mini "/>
          <p:cNvPicPr>
            <a:picLocks noChangeAspect="1" noChangeArrowheads="1"/>
          </p:cNvPicPr>
          <p:nvPr/>
        </p:nvPicPr>
        <p:blipFill>
          <a:blip r:embed="rId2"/>
          <a:srcRect l="12570" t="6285" r="12011" b="5726"/>
          <a:stretch>
            <a:fillRect/>
          </a:stretch>
        </p:blipFill>
        <p:spPr bwMode="auto">
          <a:xfrm>
            <a:off x="428596" y="642918"/>
            <a:ext cx="2571768" cy="3000396"/>
          </a:xfrm>
          <a:prstGeom prst="rect">
            <a:avLst/>
          </a:prstGeom>
          <a:noFill/>
        </p:spPr>
      </p:pic>
      <p:pic>
        <p:nvPicPr>
          <p:cNvPr id="23556" name="Picture 4" descr="Wózek Parasolka Easywalker Mini "/>
          <p:cNvPicPr>
            <a:picLocks noChangeAspect="1" noChangeArrowheads="1"/>
          </p:cNvPicPr>
          <p:nvPr/>
        </p:nvPicPr>
        <p:blipFill>
          <a:blip r:embed="rId3"/>
          <a:srcRect l="12570" t="10475" r="14106" b="7821"/>
          <a:stretch>
            <a:fillRect/>
          </a:stretch>
        </p:blipFill>
        <p:spPr bwMode="auto">
          <a:xfrm>
            <a:off x="3000364" y="785794"/>
            <a:ext cx="2500330" cy="2786082"/>
          </a:xfrm>
          <a:prstGeom prst="rect">
            <a:avLst/>
          </a:prstGeom>
          <a:noFill/>
        </p:spPr>
      </p:pic>
      <p:pic>
        <p:nvPicPr>
          <p:cNvPr id="23558" name="Picture 6" descr="Wózek Parasolka Easywalker Mini "/>
          <p:cNvPicPr>
            <a:picLocks noChangeAspect="1" noChangeArrowheads="1"/>
          </p:cNvPicPr>
          <p:nvPr/>
        </p:nvPicPr>
        <p:blipFill>
          <a:blip r:embed="rId4"/>
          <a:srcRect l="14665" t="4190" r="12011" b="7821"/>
          <a:stretch>
            <a:fillRect/>
          </a:stretch>
        </p:blipFill>
        <p:spPr bwMode="auto">
          <a:xfrm>
            <a:off x="5572132" y="500042"/>
            <a:ext cx="2500330" cy="3000396"/>
          </a:xfrm>
          <a:prstGeom prst="rect">
            <a:avLst/>
          </a:prstGeom>
          <a:noFill/>
        </p:spPr>
      </p:pic>
      <p:sp>
        <p:nvSpPr>
          <p:cNvPr id="23562" name="AutoShape 10" descr="data:image/jpeg;base64,/9j/4AAQSkZJRgABAQAAAQABAAD/2wCEAAkGBw0NDAwMDA8PDgwMDA8NDA4NDw8NDw0NFBEWFhURFRQYHCgsGB0nHBUUITEhJSorLjAuIyA/ODMsNygtLisBCgoKBQUFDgUFDisZExkrKysrKysrKysrKysrKysrKysrKysrKysrKysrKysrKysrKysrKysrKysrKysrKysrK//AABEIAIQA8AMBIgACEQEDEQH/xAAcAAEBAAIDAQEAAAAAAAAAAAAAAQQHBQYIAwL/xABGEAABBAEBBAQICQsEAwEAAAABAAIDBAURBgcSIRMiMVEIFBU0QWFxdCMyM0JzgZGysxc1RVJTgoSTobHEQ1Vi0jZ1kiT/xAAUAQEAAAAAAAAAAAAAAAAAAAAA/8QAFBEBAAAAAAAAAAAAAAAAAAAAAP/aAAwDAQACEQMRAD8A3iiiIKiiIKiiIKoiICqiIKiiIKiiIKiiIKiiIKiiIKiiIKiiIKiiIKiiIKiiICIiAiIgKqIgIiICqiICIiAiIgIiICIiAiIgIiIKoiICIiCooqgiqiqCIiIMTL5GKlVnt2CRDXidLIQNTwtGugHeui4nec6WxQZbpx162TkEVWWO9FZkZI75Ns0QaCzi9vIru2fxUd+laoyktjtQuic5va3UciPYVr/Z7dvcgnqCy7GCvTOvS1qmluyWjRhc53xCDo7Ua8wgy8fvOL78NSxSEEdh9mONzLcVixG6FpdpNA0dTiA5DiPPvWPT3o2Z6li7Di2ywRVnWWGO8x7hG1+hbM0Rkxu0BIGh17/SsPC7r79afFnp6LYsXJYMc8EL47U7ZWkB8muoLmnQgakdvNchstu8s18iL199FzW1Jq0gqQOhN3pDzfMOQHL0AIOQyW8Eh1ZmPqtumbFPysutjoBDA0Ahuojdq49YejsWHLvUga7At8X18tMY+U9NypcT2xjXqdfrFw+b2etYO43Z0QV715zpJI7UxrUjYBD/ACfC5wYS0/F4i7m3s5BfDGboZIauYrvsRv8AGmMixbiZD4pGyZ0jeLl268HZ3FBytnecensVq1F1ifylJjaDGzhptywt1nkdqz4NrNWc+trr6NFxG1W3V+Stl8bYoux1qDGOtCaO2ZD8doBZwsHI9+vLuXJR7uLUFLEmpaiZlsXPYsdNIx0kFh9g/CtcOR0Ojeft79RjZDYDM3pshZvW6bprmNdSjbE2ZkcPXDh2g6jkdT3oOMwu2clDIZWNwnvWrEeHix1HpX6yyvrOMhaTqGDsLnad2q53I7z5Y5bjYKMM0eNIjvPdkIoXGcD4SOBjmaycPMa8te4LEs7rbTrNq9FZihvN8nvxszek+BfXi6OVsnLm1/Ls19YX4ubs73T3Ja5xbvKMhsTG3XfPJUsP5ymBxHNpJJGumnLuQc/i9v3XcpXo06Tpqs1OG5JcM4YYIZGkjii4eZ4gG8nLu66ls7sjJRykt3jiMDsZXpMZGzo3ccZ1c/gA0aDz5ArtyCIqiCIqiCIqiCIqiCIqiCIqiCIqiCIiqCIiICLBztl8FG5PGdJIak8sZI1Ae2NxB09PMLzh+WnP/tYP5DUHp1F1rdztE7K4irdkIM7g6OxwjhHTMOh0Ho712VARed9qd8mVjyN2Oi+EVIrD4oOKJryWsPDxcXpBIJ9hXf8ActtjfzMWQffcxxryQNi6Ngj0Dg8nXTt7Ag2Si1Lvm28yWGt04qD42smrOkeJIxJ1g8jkfYszcptpfzXlPx9zHeK+K9F0cYj06TpuLXTt+I1Bs5FqjfPt1kcNYox0HxtbPDI+QSRiTVzXADTX2rjd1W9W3fyPiOUdGRYZpVexgj4Zm6nhPfqP7IN0oi8xflpz/wC1g/kNQenUXxpSF8ML3fGfExzvRzLQSvNH5ac/+1g/kNQenUWLiZ3S1a0r+b5K8UjyOQLnMBPL61lIKoiICIiCqKqICqiICqKICqiICIiDjNqfzXkvcLP4Ll4wXs/an815L3Cz+C5eQtmYGS5LHxSDijlvVo5Gn5zHStBH2FBtzwbczo/IY155PDLcI/5DqSe3l0f2FbW26zPk7EXrgOj44HCLnp8K7qs09epC847LWH7P7URxzOIZWuvqTuPVDoHO4OM9w0LXrY/hIZosrUcaw87EjrM2h/049GsBHcXOcf3UGglvnwaPkMv9NW+7ItUZ7CeKYzDTuGkmQbasO+jD2NYPZoNfrK2v4NHyGX+mrfdkQcR4Sfn+N9zf+KVn+DL+m/4H/IWB4Sfn+N9zf+KVn+DL+m/4H/IQYnhK+d4v3ab77Vp2CZ8T2SxuLJI3h8b28i17SCCD3g6LcXhK+d4v3ab77VwG7vZTyxhM7Cwa2q8lWxUPp6UMm1Z+8OX2dyDfWwO0zMxjK91uglI6OywfMsNA4h/Yj1ELx8tlbjdq/J+U8TmdpWyRZEdToI7AJ6N3q11LfrHctbEIPbON83r/AEEf3AvEq9tY3zav9BH9wLxKg9qYHzGl7pB+G1ZywcD5jS90g/Daupbzczbp2Nn2VZnRNt5eKvYDQ09LE5zAWHUes9iDvii4mLafGvseKsu1nWOLh6ITMLi79Uc+Z9Szrd6CDg6eWOLpHhkfSvbHxvPY1up5n1IMhF8rVmKFjpZnsijb8Z8jgxjfaT2KixH0fTcbeiLOk6TiHBwaa8XF2aac9UH0RcZU2jx04kMNys8QjilLZoyI2/rHnyHrWeLEZj6YPZ0XDx9IHDg4NNeLi7NNPSg+iq4qptHjp+kMNys8QgulLZoyGNHzjz5D1rJOVq8cMfjEPSWG8UDOlZxTN72DXrDl6EGWi+Vu1FAwyzyMijbpxPkc1jRr2akr9wyte1r2OD2PaHMc0hzXNPYQR2hB+kRVBEREHGbU/mzJe4WfwXLyNsj+dsZ/7Gr+M1evNooXy4+9FG0ukkp2GMaO1z3ROAA+srzZs3u7zkORx80tCZscV2vJI4mPRrGytJPxu4FBynhC4bxfLw3GjRl+DUkDTWWLRrvadCxdR2hzVnP5Cp1fhnxVqMTS4kOkGjeI92rjqVv3fVstNlcUwVYzLbq2GyQsbw8T2O6r26n0aEH90LXu6Td3koM1DayNSSCGqx8rHSFmjptOFo5E/rE/UgnhB0mVfIVaP5OvTliZ6OTTGNf6LmvBo+Qy/wBNW+7Ivvv42XyOSnxzqFaSw2GGYSFnCOEuczQHUjuKzdw2zl/Gw5Jt+u+uZpK5iD+HrhrX66aE94QdU8JPz/G+5v8AxSs/wZf03/A/5Cyt+2ymSyV2jJQqyWGRVXMkczh0a4yE6cyPQs3cJszkMb5W8frvr9P4n0XHwnj4On4tNCezib9qDrvhK+d4v3ab77VyHgz/ACWY+kqf2lWRv32WyOSs499CtJYbFBK2Qs4dGuLwQOZCztwuzd/Gx5Nt+u+uZn1jFx8PXDRLxaaE9mo+1B0Dfpsn5PyQvQN0rZEuk6o6sdkaF7fVrrxD97uWsydeZ7SvYW3OzceXxlii/QPe3jgef9OdvNjvt5H1ErzSd2e0H+3T/bH/ANkHq3G+bV/oI/uBeJV7boMLYIWuGjmxMDgfQQ0aheUfyabQf7dP9sf/AGQep8D5jS90g/Datc79KfjJ2frcRj8YyzYONvxmcfC3iHrGuq2ThonMp1WPHC9laFr2nta4MAIXSd7mzmQyQxAxo+FrXxK6UloFfkOGQ69uhGvLVB8Nut3OIbhbfi1WKCarWdLDMwaPDmDXrO+drpz1XWdqclLcwex9mcl0z8nVEjj2vc3VvEfbouaz97ajKVZMT5JZTNgdDZvOtNkh6P5zmNA1AOneSs3bjYWw7B42niyH2MPNDNCH6N6cxtIPaeRJPFz9nrQctvf/APHcl9E374XT9s3yWq2x+DDzHXyccLrhadHPiiii6mv7zvrAX32rdtNnMdPS8ltxzAxr5S+yyeS24EERRgacA1Gp119q5PazZC3Zx+BmqPjhy2GZC6GOZwDJHcEYkiJHp1Y3+o9OqDE3nbAYuHCW7FOuyrPUh6RskOrC9gIDo38+sCD6VxW1Mklmjsdg2vdHXyjIzcLTo50MTIuoD6+Jx9oC+u8LJbQ3cNcbaoxYyrDEH2pHWRO+zoRpHG1oHCCe/VcjmdlrN7DbOW6EjI8ni4YJ6rZjwsmDmRl0Z/8Ahn9R6UE3m7AYqHCW7FOuyrPUh6RkkOrXPaDo5j+fWBBPauL21xzxs1s9maw//ThmVpm9vOFwZxA6ejiaw+zXvX03gZLaG7hrjLNCLGVoYeO1I6yJ32QCNI42tA4QT36rvmz+NZa2dqU5x1LGLjieCNdA+IDXT69UHUd6V3ys3A4eq4huamZamc0jVlRgDtSO/rE+1i2lDE2NjY2ANYxoYxo7GtA0AH1LS24zG2Zrtq3cIe3EQDE1C06s14nF4afToAOf/ILdiCIqogIqiAoqiCIqiCIqiCIqiCIqiCIqogqiIgKqIgqiIgq61tzshFma8THSvrWasonp2oxxPglGnPTUajkOWo7B3LsiINc2932UyAjr5nMOs0WPa+SvBWbXNjhOo43h3L6h9nauwbabGQZapBAHuqzU3tko2IRq6s9oAGjdRqOQ5ajsHPkuzqINc293+UviOvmMy6zRY9rpK8FZtd1jhOo43h3L6h9nau0bUYS3aqxVsbeOMMbgC+OFs3FCGFvRgFw4e0HUdy55VBwmx2zcGIoQ0K5Lmx6ufI4aOlldzc8j0ez0DRc2oiAqoiCoiIIqiICIiAiIgiqiqAiIgKKqICIiAiIgIiICIiAiIgIiIKoiICIiAiqIIiqIIiqIIiqIIqiIIiIgIiICIiAiIgIiICIiAiIgIiICIiAiIg//2Q=="/>
          <p:cNvSpPr>
            <a:spLocks noChangeAspect="1" noChangeArrowheads="1"/>
          </p:cNvSpPr>
          <p:nvPr/>
        </p:nvSpPr>
        <p:spPr bwMode="auto">
          <a:xfrm>
            <a:off x="155575" y="-754063"/>
            <a:ext cx="28575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4" name="Picture 12" descr="http://bwintl.com/wp-content/uploads/2014/05/easywalker-mini-buggy-black-web-png_1-300x16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71876"/>
            <a:ext cx="2857500" cy="1571626"/>
          </a:xfrm>
          <a:prstGeom prst="rect">
            <a:avLst/>
          </a:prstGeom>
          <a:noFill/>
        </p:spPr>
      </p:pic>
      <p:pic>
        <p:nvPicPr>
          <p:cNvPr id="8" name="Picture 2" descr="http://demandware.edgesuite.net/aadn_prd/on/demandware.static/-/Sites-MCENGB-Library/default/dwf442ca38/brand-pages/responsivebrandpages/cosatto-BP/images/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6143644"/>
            <a:ext cx="2214578" cy="60531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786578" y="564357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1000 zł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82</Words>
  <Application>Microsoft Office PowerPoint</Application>
  <PresentationFormat>Pokaz na ekranie (4:3)</PresentationFormat>
  <Paragraphs>38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Kasia</dc:creator>
  <cp:lastModifiedBy>Kasia</cp:lastModifiedBy>
  <cp:revision>54</cp:revision>
  <dcterms:created xsi:type="dcterms:W3CDTF">2015-10-04T10:33:45Z</dcterms:created>
  <dcterms:modified xsi:type="dcterms:W3CDTF">2015-10-04T19:21:52Z</dcterms:modified>
</cp:coreProperties>
</file>